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5.xml" ContentType="application/vnd.openxmlformats-officedocument.presentationml.notesSlide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3.xml" ContentType="application/inkml+xml"/>
  <Override PartName="/ppt/notesSlides/notesSlide9.xml" ContentType="application/vnd.openxmlformats-officedocument.presentationml.notesSlide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notesSlides/notesSlide10.xml" ContentType="application/vnd.openxmlformats-officedocument.presentationml.notesSlide+xml"/>
  <Override PartName="/ppt/ink/ink139.xml" ContentType="application/inkml+xml"/>
  <Override PartName="/ppt/notesSlides/notesSlide11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notesSlides/notesSlide12.xml" ContentType="application/vnd.openxmlformats-officedocument.presentationml.notesSlide+xml"/>
  <Override PartName="/ppt/ink/ink143.xml" ContentType="application/inkml+xml"/>
  <Override PartName="/ppt/ink/ink144.xml" ContentType="application/inkml+xml"/>
  <Override PartName="/ppt/ink/ink1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0"/>
  </p:notesMasterIdLst>
  <p:sldIdLst>
    <p:sldId id="257" r:id="rId5"/>
    <p:sldId id="314" r:id="rId6"/>
    <p:sldId id="385" r:id="rId7"/>
    <p:sldId id="419" r:id="rId8"/>
    <p:sldId id="421" r:id="rId9"/>
    <p:sldId id="444" r:id="rId10"/>
    <p:sldId id="261" r:id="rId11"/>
    <p:sldId id="445" r:id="rId12"/>
    <p:sldId id="446" r:id="rId13"/>
    <p:sldId id="447" r:id="rId14"/>
    <p:sldId id="448" r:id="rId15"/>
    <p:sldId id="449" r:id="rId16"/>
    <p:sldId id="451" r:id="rId17"/>
    <p:sldId id="453" r:id="rId18"/>
    <p:sldId id="458" r:id="rId19"/>
    <p:sldId id="574" r:id="rId20"/>
    <p:sldId id="575" r:id="rId21"/>
    <p:sldId id="576" r:id="rId22"/>
    <p:sldId id="476" r:id="rId23"/>
    <p:sldId id="578" r:id="rId24"/>
    <p:sldId id="580" r:id="rId25"/>
    <p:sldId id="581" r:id="rId26"/>
    <p:sldId id="591" r:id="rId27"/>
    <p:sldId id="592" r:id="rId28"/>
    <p:sldId id="593" r:id="rId29"/>
    <p:sldId id="558" r:id="rId30"/>
    <p:sldId id="557" r:id="rId31"/>
    <p:sldId id="462" r:id="rId32"/>
    <p:sldId id="463" r:id="rId33"/>
    <p:sldId id="464" r:id="rId34"/>
    <p:sldId id="497" r:id="rId35"/>
    <p:sldId id="555" r:id="rId36"/>
    <p:sldId id="471" r:id="rId37"/>
    <p:sldId id="556" r:id="rId38"/>
    <p:sldId id="472" r:id="rId39"/>
    <p:sldId id="596" r:id="rId40"/>
    <p:sldId id="467" r:id="rId41"/>
    <p:sldId id="468" r:id="rId42"/>
    <p:sldId id="469" r:id="rId43"/>
    <p:sldId id="498" r:id="rId44"/>
    <p:sldId id="470" r:id="rId45"/>
    <p:sldId id="503" r:id="rId46"/>
    <p:sldId id="590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10" r:id="rId56"/>
    <p:sldId id="598" r:id="rId57"/>
    <p:sldId id="599" r:id="rId58"/>
    <p:sldId id="608" r:id="rId59"/>
    <p:sldId id="609" r:id="rId60"/>
    <p:sldId id="597" r:id="rId61"/>
    <p:sldId id="380" r:id="rId62"/>
    <p:sldId id="480" r:id="rId63"/>
    <p:sldId id="504" r:id="rId64"/>
    <p:sldId id="482" r:id="rId65"/>
    <p:sldId id="505" r:id="rId66"/>
    <p:sldId id="483" r:id="rId67"/>
    <p:sldId id="506" r:id="rId68"/>
    <p:sldId id="484" r:id="rId69"/>
    <p:sldId id="502" r:id="rId70"/>
    <p:sldId id="594" r:id="rId71"/>
    <p:sldId id="595" r:id="rId72"/>
    <p:sldId id="560" r:id="rId73"/>
    <p:sldId id="582" r:id="rId74"/>
    <p:sldId id="488" r:id="rId75"/>
    <p:sldId id="507" r:id="rId76"/>
    <p:sldId id="489" r:id="rId77"/>
    <p:sldId id="490" r:id="rId78"/>
    <p:sldId id="493" r:id="rId79"/>
    <p:sldId id="585" r:id="rId80"/>
    <p:sldId id="491" r:id="rId81"/>
    <p:sldId id="383" r:id="rId82"/>
    <p:sldId id="494" r:id="rId83"/>
    <p:sldId id="492" r:id="rId84"/>
    <p:sldId id="613" r:id="rId85"/>
    <p:sldId id="614" r:id="rId86"/>
    <p:sldId id="615" r:id="rId87"/>
    <p:sldId id="616" r:id="rId88"/>
    <p:sldId id="617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386A5-0968-4BF8-89F0-04996E19CD1E}">
          <p14:sldIdLst>
            <p14:sldId id="257"/>
            <p14:sldId id="314"/>
            <p14:sldId id="385"/>
            <p14:sldId id="419"/>
            <p14:sldId id="421"/>
            <p14:sldId id="444"/>
            <p14:sldId id="261"/>
            <p14:sldId id="445"/>
            <p14:sldId id="446"/>
            <p14:sldId id="447"/>
            <p14:sldId id="448"/>
            <p14:sldId id="449"/>
            <p14:sldId id="451"/>
            <p14:sldId id="453"/>
            <p14:sldId id="458"/>
            <p14:sldId id="574"/>
            <p14:sldId id="575"/>
            <p14:sldId id="576"/>
            <p14:sldId id="476"/>
            <p14:sldId id="578"/>
            <p14:sldId id="580"/>
            <p14:sldId id="581"/>
            <p14:sldId id="591"/>
            <p14:sldId id="592"/>
            <p14:sldId id="593"/>
            <p14:sldId id="558"/>
            <p14:sldId id="557"/>
            <p14:sldId id="462"/>
            <p14:sldId id="463"/>
            <p14:sldId id="464"/>
            <p14:sldId id="497"/>
            <p14:sldId id="555"/>
            <p14:sldId id="471"/>
            <p14:sldId id="556"/>
            <p14:sldId id="472"/>
            <p14:sldId id="596"/>
            <p14:sldId id="467"/>
            <p14:sldId id="468"/>
            <p14:sldId id="469"/>
            <p14:sldId id="498"/>
            <p14:sldId id="470"/>
            <p14:sldId id="503"/>
            <p14:sldId id="590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10"/>
            <p14:sldId id="598"/>
            <p14:sldId id="599"/>
            <p14:sldId id="608"/>
            <p14:sldId id="609"/>
            <p14:sldId id="597"/>
            <p14:sldId id="380"/>
            <p14:sldId id="480"/>
            <p14:sldId id="504"/>
            <p14:sldId id="482"/>
            <p14:sldId id="505"/>
            <p14:sldId id="483"/>
            <p14:sldId id="506"/>
            <p14:sldId id="484"/>
            <p14:sldId id="502"/>
            <p14:sldId id="594"/>
            <p14:sldId id="595"/>
            <p14:sldId id="560"/>
            <p14:sldId id="582"/>
            <p14:sldId id="488"/>
            <p14:sldId id="507"/>
            <p14:sldId id="489"/>
            <p14:sldId id="490"/>
            <p14:sldId id="493"/>
            <p14:sldId id="585"/>
            <p14:sldId id="491"/>
            <p14:sldId id="383"/>
            <p14:sldId id="494"/>
            <p14:sldId id="492"/>
            <p14:sldId id="613"/>
            <p14:sldId id="614"/>
            <p14:sldId id="615"/>
            <p14:sldId id="616"/>
            <p14:sldId id="6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A9D18E"/>
    <a:srgbClr val="FFB3B3"/>
    <a:srgbClr val="948BC1"/>
    <a:srgbClr val="E2EFD9"/>
    <a:srgbClr val="0033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4" autoAdjust="0"/>
    <p:restoredTop sz="96370" autoAdjust="0"/>
  </p:normalViewPr>
  <p:slideViewPr>
    <p:cSldViewPr snapToGrid="0">
      <p:cViewPr varScale="1">
        <p:scale>
          <a:sx n="70" d="100"/>
          <a:sy n="70" d="100"/>
        </p:scale>
        <p:origin x="1533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 4306,'-12'-4'2341,"10"3"-1783,-1 0 0,1 0-1,-1 0 1,1 1 0,-1-1 0,0 1-1,-3 0 1,5 0-461,0 1 0,0-1-1,0 1 1,0-1 0,0 1 0,0 0 0,0-1-1,0 1 1,1 0 0,-1 0 0,0 0 0,0 0-1,1 0 1,-1 0 0,1 0 0,-1 0-1,1 0 1,-1 2 0,-8 22 495,6-6-304,1 30 1,1-20-173,-5 276 223,1-176-162,15 173 1,-9-287-9,1-1 0,8 30 0,-11-75 535,-6-280 150,-8 63-626,5 99-67,9 136-152,0 6-7,0 0 0,1 0-1,0 0 1,1 0 0,-1 1-1,1-1 1,0 0 0,3-6-1,-4 11-3,1 1-1,-1 0 0,0 0 1,1-1-1,0 1 1,-1 0-1,1 0 0,0 0 1,-1 0-1,3-2 1,-3 3 0,1-1 0,0 1 1,-1 0-1,1 0 0,-1 0 1,1 0-1,0 0 0,-1 0 1,1 0-1,0 0 0,-1 0 1,1 0-1,-1 0 0,1 0 1,0 0-1,-1 1 0,1-1 1,-1 0-1,1 0 0,0 1 1,-1-1-1,1 0 0,-1 1 1,1-1-1,-1 0 1,1 1-1,-1-1 0,0 1 1,1-1-1,0 2 0,8 8-24,0 0 1,-1 1-1,0 0 0,-1 1 0,9 16 1,43 84-50,46 82 60,15-10 374,-109-170-256,-9-10-35,1 0-1,-1-1 0,1 1 1,0-1-1,1 1 0,-1-1 0,1 0 1,-1 0-1,7 3 0,-10-6-42,1 1-1,-1-1 1,0 0-1,1 1 1,-1-1 0,1 0-1,-1 0 1,1 0-1,-1 1 1,1-1-1,-1 0 1,1 0-1,-1 0 1,1 0-1,-1 0 1,1 0-1,-1 0 1,1 0-1,-1 0 1,1 0-1,-1 0 1,1 0-1,-1-1 1,1 1 0,-1 0-1,1 0 1,-1 0-1,1-1 1,-1 1-1,0 0 1,1 0-1,-1-1 1,1 1-1,-1 0 1,0-1-1,1 1 1,-1-1-1,0 1 1,1 0-1,-1-1 1,0 1-1,0-1 1,1 1 0,-1-1-1,0 1 1,0-1-1,0 1 1,0-1-1,0 1 1,0-1-1,1-5 100,0 1 0,-1-1 0,0 1-1,0-6 1,0 5-38,-2-122 512,19-169-1,-10 238-718,31-109-1,-25 111-1350,-12 53-5,-6 13-2772,0 6 151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6835,'-1'0'149,"1"0"-1,-1 0 1,0-1 0,0 1-1,1 0 1,-1-1 0,0 1-1,1 0 1,-1-1-1,1 1 1,-1-1 0,1 1-1,-1-1 1,1 0 0,-1 1-1,1-1 1,-1 1-1,1-1 1,-1 0 0,1 1-1,0-1 1,0 0 0,-1 0-1,1 1 1,0-1-1,0 0 1,0-1 0,0 0-35,0 0 1,0 0 0,1 1 0,-1-1 0,1 0-1,0 0 1,-1 0 0,1 0 0,0 1 0,2-4-1,2-2-45,0 1-1,0 0 0,0 0 0,12-9 0,-6 6 9,1 1-1,0 0 0,0 0 0,1 2 0,0-1 0,0 2 0,0 0 0,1 0 1,0 1-1,-1 1 0,1 0 0,1 1 0,-1 1 0,16 0 0,-28 1-63,1 0-1,-1 0 0,1 0 1,-1 1-1,0-1 1,1 1-1,-1 0 0,1-1 1,-1 1-1,0 0 1,0 0-1,1 1 0,-1-1 1,0 0-1,0 1 1,0-1-1,0 1 0,-1 0 1,1 0-1,0 0 1,-1-1-1,1 2 0,-1-1 1,0 0-1,0 0 1,1 0-1,0 4 0,-1-1-4,0 0 0,0 1 0,0-1-1,-1 0 1,1 0 0,-1 1 0,0-1-1,-1 0 1,0 0 0,0 1 0,-2 7-1,-11 25 197,-1 0 0,-20 37 0,4-12 284,27-53-381,-1 1-1,2-1 1,-1 1 0,2 0 0,-1 0 0,1 0 0,0 19-1,2-23-80,0-1 0,1 1 0,0-1 0,0 0 0,0 1 0,1-1 0,0 0 0,0 1 0,1-1-1,-1 0 1,2-1 0,-1 1 0,0-1 0,7 8 0,-2-4-11,0-1 0,1 0 0,0 0 0,0-1 0,0 0 0,1-1 0,19 9 0,-7-6-818,0 0 0,44 10 0,-42-12-2118,-24-7 2845,0 0 0,0 0 0,0 1 0,1-1 0,-1 0 0,0 0 0,0 0 0,0 0 1,0 0-1,0 0 0,1 0 0,-1 1 0,0-1 0,0 0 0,0 0 0,0 0 1,0 0-1,0 1 0,0-1 0,0 0 0,0 0 0,0 0 0,1 0 0,-1 1 1,0-1-1,0 0 0,0 0 0,0 0 0,0 0 0,0 1 0,0-1 0,0 0 0,0 0 1,-1 0-1,1 1 0,0-1 0,0 0 0,0 0 0,0 0 0,0 0 0,0 0 1,0 1-1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0:5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10309,'2'-40'2081,"1"0"1056,7 18-3121,10 1 16,15 4-16,16-5-80,5-5-304,9-5-384,-3 5-193,-4-2-2176,-15 6 319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0:5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431 232 3394,'10'-16'977,"-1"0"0,0-1 1,-1 0-1,-1-1 0,8-32 1,-14 46-839,-1 0 0,1 0 0,-1 0 0,0 0 0,0 0 0,0 0 0,-1 0 0,1 0 0,-1 0 0,0 0 1,0 0-1,0 1 0,-1-1 0,1 0 0,-1 1 0,-4-8 0,4 9-65,0 0 0,0 0 0,0 0-1,0 0 1,0 0 0,-1 1 0,1-1 0,-1 1-1,1-1 1,-1 1 0,1 0 0,-1 0 0,0 0 0,0 0-1,1 1 1,-1-1 0,0 1 0,0 0 0,0 0-1,0-1 1,1 2 0,-1-1 0,0 0 0,-5 2-1,2-1-18,0 1 0,1 1 0,-1-1 0,0 1 0,1 0 0,0 0-1,-1 0 1,1 1 0,1-1 0,-1 1 0,0 1 0,1-1 0,0 1-1,0-1 1,-4 7 0,-1 4-33,-1 1 0,2-1 0,0 2 0,-8 21 0,3 5-27,1 0 1,2 0 0,3 1-1,1 0 1,-1 62 0,8-10 30,20 143 0,-13-189 41,-3-17 86,4 65 1,-9-89-64,0 0 1,-1 0 0,0 0 0,0-1-1,-1 1 1,0 0 0,0-1-1,-1 0 1,0 1 0,-1-1 0,0 0-1,-6 10 1,7-15-39,-1 1-1,1-1 1,0 1-1,-1-1 1,0 0-1,1 0 1,-1-1-1,0 1 1,-1-1-1,1 0 1,0 0-1,-1 0 1,1-1-1,-1 1 1,1-1 0,-1 0-1,0-1 1,0 1-1,1-1 1,-1 0-1,0 0 1,0 0-1,1 0 1,-1-1-1,0 0 1,1 0-1,-1-1 1,1 1-1,-1-1 1,1 0-1,-1 0 1,1 0 0,0-1-1,0 1 1,0-1-1,1 0 1,-5-4-1,1-1-19,1 1 0,0-1 0,0 0 0,1 0 0,0-1 0,1 1 0,0-1 0,0 0 0,1-1 0,0 1 0,0 0 0,1-1 0,1 0 0,-1 1 0,1-17 0,1 15-38,1 0 1,0 0-1,0 0 1,1 1-1,0-1 1,1 0-1,0 1 1,1 0-1,0 0 1,1 0-1,0 0 1,0 0 0,14-16-1,-4 10 21,0 0-1,1 1 1,1 1-1,0 1 1,1 0 0,28-14-1,1 2-1626,73-25 1,-112 47 1072,-6 3 202,-1-1 0,1 1 1,0-1-1,-1 1 1,1-1-1,-1 0 1,1 0-1,-1 0 1,1 0-1,-1 0 1,1 0-1,1-2 0,-4-1-2531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0:5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6307,'0'0'112,"-9"-4"2367,9 4-2410,0 0-1,0 0 0,0 0 1,0 0-1,-1-1 0,1 1 1,0 0-1,0 0 0,0 0 1,0 0-1,0-1 1,0 1-1,0 0 0,0 0 1,-1 0-1,1 0 0,0-1 1,0 1-1,0 0 0,0 0 1,0 0-1,0-1 0,0 1 1,0 0-1,0 0 0,0 0 1,0-1-1,0 1 0,0 0 1,1 0-1,-1 0 0,0-1 1,0 1-1,0 0 0,0 0 1,0 0-1,0 0 0,0-1 1,1 1-1,-1 0-50,0 0 1,0 0-1,0 0 1,0 0-1,0 0 1,0 0-1,0 0 1,0-1-1,0 1 0,0 0 1,1 0-1,-1 0 1,0 0-1,0 0 1,0 0-1,0 0 1,0 0-1,0 0 1,0 0-1,0 0 0,0 0 1,1 0-1,-1 0 1,0 0-1,0 0 1,0 0-1,0 0 1,0 0-1,0 0 0,0 0 1,0 0-1,0 0 1,1 0-1,-1 0 1,0 0-1,0 0 1,0 0-1,0 0 1,0 1-1,0-1 0,0 0 1,0 0-1,0 0 1,0 0-1,0 0 1,0 0-1,1 0 1,-1 0-1,0 0 0,0 0 1,0 1-1,0-1 1,0 0-1,0 0 1,0 0-1,0 0 1,0 0-1,3 11 298,0 17-205,-4 35 39,-3 0 1,-3 0 0,-23 98 0,30-161-151,-5 26 12,7-14-16,-2-12 3,1 0 1,-1 0 0,0 0-1,0 0 1,1 1 0,-1-1 0,0 0-1,0 0 1,1 0 0,-1 0-1,0 0 1,0 0 0,1 0-1,-1 0 1,0 0 0,1 0 0,-1 0-1,0 0 1,0 0 0,1 0-1,-1 0 1,0 0 0,1 0 0,-1 0-1,0 0 1,0-1 0,1 1-1,-1 0 1,0 0 0,0 0-1,0 0 1,1 0 0,-1-1 0,0 1-1,1 0 1,19-15-15,-1-1 0,0-1 0,18-21 0,46-62 64,-72 87 63,-1 0-1,0-1 0,-1 0 1,0-1-1,-1 0 1,-1 0-1,7-22 0,-12 20 233,-1 17-327,-2-1-1,1 1 1,0 0 0,0 0-1,0-1 1,0 1-1,0 0 1,0 0-1,0-1 1,0 1-1,0 0 1,0 0-1,0-1 1,-1 1-1,1 0 1,0 0 0,0-1-1,0 1 1,0 0-1,-1 0 1,1 0-1,0 0 1,0-1-1,-1 1 1,1 0-1,0 0 1,0 0-1,-1 0 1,1 0-1,-1 0 22,-1 0 0,1 1-1,0-1 1,-1 1 0,1 0-1,0-1 1,0 1 0,-1 0-1,1 0 1,0 0 0,0-1-1,0 1 1,0 0 0,0 1-1,0-1 1,0 0 0,-1 2-1,-7 11 36,-1 1 0,2-1-1,0 1 1,1 1 0,0 0-1,-8 31 1,12-34-72,0 1 0,1-1 0,0 1 0,1 0 0,1 0-1,0-1 1,1 1 0,0 0 0,4 15 0,-3-22-29,0-1 0,0 0 1,0 0-1,1 0 0,0 0 0,0 0 0,0-1 0,1 1 1,6 6-1,-8-9-58,1-1-1,-1 0 1,0 0 0,1 0-1,0 0 1,-1-1 0,1 1 0,0-1-1,0 0 1,0 1 0,0-1 0,0 0-1,0-1 1,0 1 0,0-1-1,1 1 1,-1-1 0,0 0 0,0 0-1,0 0 1,1-1 0,2 0 0,9-3-964,-1 0 0,0-1 1,0-1-1,13-8 1,18-10-2211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0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7 609 3378,'-1'-1'276,"0"0"0,1 1 0,-1-1 0,1 0 0,-1 0 0,1 0 0,-1 0 0,1 0 0,0 0 0,-1 0 0,1 0 0,0 0 0,0 1 0,0-1 0,0-2 0,0 2-165,1 1-1,-1-1 0,1 0 1,-1 0-1,1 0 0,-1 0 1,1 1-1,0-1 1,0 0-1,-1 1 0,1-1 1,0 0-1,0 1 0,1-1 1,-1 1-52,-1-1 1,1 1 0,-1-1 0,1 1-1,-1-1 1,1 1 0,-1-1-1,1 1 1,-1-1 0,1 1 0,-1-1-1,0 0 1,1 1 0,-1-1 0,0 1-1,0-1 1,0 0 0,1 1-1,-1-1 1,0 0 0,0 0 0,0 1-1,0-2 1,3-11 273,1 4-271,0 1 1,1-1 0,0 1-1,1 0 1,0 0-1,0 1 1,0 0-1,1 0 1,0 0 0,13-8-1,-19 14-58,-1 1 0,1-1 0,0 1 1,-1 0-1,1-1 0,0 1 0,-1 0 0,1 0 0,0 0 0,0-1 0,0 1 0,-1 0 0,1 0 1,0 0-1,0 0 0,-1 0 0,1 0 0,0 1 0,0-1 0,0 0 0,-1 0 0,1 0 0,0 1 1,-1-1-1,1 0 0,0 1 0,-1-1 0,1 1 0,0-1 0,-1 1 0,1-1 0,-1 1 1,1-1-1,-1 1 0,1 0 0,-1-1 0,1 1 0,-1 0 0,1-1 0,-1 1 0,1 1 0,1 3 2,0 0 0,0 0-1,-1 1 1,3 9-1,23 142 57,27 165 23,-36-197-69,-3-8 160,-8-90 85,-2-18 192,-1-14-5,0-16 126,-4 21-565,5-64 401,-4-71-1,-1 12-366,28-240 85,6-4-35,-32 336-75,4-24 0,-5 49-18,0 1 1,0-1 0,1 1-1,0-1 1,0 1-1,5-10 1,-6 14-6,0 0 1,0 0-1,0 0 1,0 0-1,1 0 1,-1 0-1,0 0 1,0 0-1,1 1 1,-1-1-1,0 0 0,1 1 1,-1-1-1,1 1 1,-1 0-1,1-1 1,-1 1-1,1 0 1,2 0-1,32 2-61,-22-1 44,310 10 125,551-52 0,-863 40-75,103-8 331,-93 8-255,1 1 0,-1 2 0,25 4 0,-43-5-65,0 0 1,0 0-1,0 1 0,0-1 1,0 1-1,-1 0 1,1 0-1,6 6 1,24 25 332,-20-20-390,9 11-427,-23-24 410,0 1 0,0-1 0,0 0 1,0 0-1,0 0 0,0 0 0,0 0 0,0 0 0,0 0 1,1 0-1,-1 0 0,0 0 0,0 0 0,0 1 1,0-1-1,0 0 0,0 0 0,0 0 0,0 0 0,0 0 1,0 0-1,0 0 0,0 0 0,0 1 0,0-1 1,0 0-1,0 0 0,0 0 0,0 0 0,0 0 0,0 0 1,0 0-1,0 1 0,0-1 0,0 0 0,0 0 1,0 0-1,0 0 0,0 0 0,0 0 0,-1 0 0,1 0 1,0 0-1,0 1 0,0-1 0,0 0 0,0 0 1,0 0-1,0 0 0,0 0 0,0 0 0,-1 0 0,1 0 1,0 0-1,0 0 0,0 0 0,-7 1-2025,-5-3-1048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 2689,'16'-4'4666,"-15"4"-4605,-1 0 1,0 0-1,0 0 1,0 0-1,0 0 1,1 0-1,-1 0 0,0 0 1,0 0-1,0 0 1,1 0-1,-1 0 1,0 0-1,0 0 1,0 0-1,1 0 0,-1 0 1,0 0-1,0 0 1,0 0-1,0 0 1,1 0-1,-1 0 0,0 0 1,0 1-1,0-1 1,0 0-1,0 0 1,1 0-1,-1 0 1,0 0-1,0 1 0,0-1 1,0 0-1,0 0 1,0 0-1,0 0 1,1 1-1,-1-1 0,-12 15 871,1 7-668,-17 24 1,10-17-170,-345 509 1207,342-509-771,-34 62 0,52-86-457,1-1 1,0 1 0,0 0 0,0 0 0,0 0-1,1 0 1,-1 8 0,2-11-52,0 0 0,0-1-1,1 1 1,-1-1 0,0 1 0,1 0 0,-1-1-1,1 1 1,-1-1 0,1 1 0,0-1 0,0 1-1,0-1 1,0 0 0,0 1 0,0-1 0,0 0-1,0 0 1,0 0 0,0 0 0,1 0 0,-1 0-1,0 0 1,1 0 0,-1 0 0,3 0 0,10 5 71,1-1 1,0 0 0,0-2 0,30 5 0,-15-4-49,23 6-25,0 2 0,-1 2 1,0 3-1,-1 1 0,48 26 1,-96-42-97,4 2-140,0 0 0,0-1-1,1 0 1,8 2 0,-11-4-397,-1 0 0,1-1 0,-1 0 0,1 0-1,7-1 1,11-3-2298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4802,'1'-4'305,"1"0"-1,0 1 1,-1-1 0,2 0-1,-1 1 1,0-1 0,1 1-1,-1 0 1,1 0-1,0 0 1,0 0 0,0 0-1,5-3 1,5-1 7,-1-1 1,21-7-1,-10 4 177,-17 9-381,-1-1 1,1 1 0,0 0-1,0 0 1,0 1 0,0-1-1,0 1 1,0 1 0,0-1-1,11 2 1,-16-1-84,0 0 1,-1 0-1,1 0 0,0 0 1,0 1-1,0-1 0,0 0 1,0 1-1,0-1 0,-1 0 1,1 1-1,0-1 0,0 1 1,0-1-1,-1 1 0,1 0 1,0-1-1,-1 1 0,1 0 1,-1-1-1,1 1 0,0 1 1,0 0 12,0 0 0,-1 0 0,1 0 0,-1 0 1,0 0-1,1 0 0,-1 1 0,0-1 1,0 4-1,-1 1 61,-1 1 1,1-1-1,-1 1 1,-4 10-1,-10 18 225,10-24-212,1 0 0,0 1 1,0-1-1,2 1 0,-5 22 1,8-33-108,0 0 0,0-1 0,0 1 0,0 0 0,1-1 0,-1 1 0,0 0 1,1-1-1,-1 1 0,1 0 0,0-1 0,-1 1 0,1-1 0,0 1 0,0-1 0,0 0 0,2 2 0,-1 0 10,1-1-1,-1 0 1,1 0-1,0 0 0,-1 0 1,1-1-1,0 1 0,5 1 1,0-1-129,0 1-1,1-1 1,-1-1 0,1 1 0,15-1 0,-19-1-427,0 0 1,0 0 0,0-1 0,0 0-1,5-1 1,2-3-2074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6787,'-1'2'177,"0"0"-1,1-1 0,-1 1 1,0 0-1,1-1 1,-1 1-1,1 0 0,-1 0 1,1 0-1,0-1 1,0 1-1,0 0 0,0 0 1,0 0-1,0 0 1,0-1-1,1 1 0,-1 0 1,1 0-1,-1 0 1,1-1-1,0 1 0,0 0 1,0-1-1,0 1 1,1 1-1,4 5-154,1 0 0,-1-1 0,16 13 0,-9-9 239,59 52 10,-19-17 333,90 98 0,-131-128-419,1 0 0,-2 0 0,0 1 0,-1 0 0,0 1 1,-2 0-1,0 1 0,-1 0 0,-1 0 0,-1 1 0,4 25 0,-8-34-101,-1 1 0,1-1 0,-2 1-1,0-1 1,0 1 0,-1-1 0,-1 0 0,0 0 0,0 0-1,-1 0 1,0 0 0,-1-1 0,0 0 0,-1 0 0,0 0-1,-1-1 1,0 0 0,-8 9 0,-96 98-476,93-98-659,18-18 1034,-7 8-1721,7-8 1626,0 1 1,0-1-1,0 0 0,-1 0 1,1 1-1,0-1 0,0 0 1,0 0-1,0 1 0,0-1 1,0 0-1,0 1 1,0-1-1,0 0 0,0 0 1,0 1-1,0-1 0,0 0 1,1 0-1,-1 1 0,0-1 1,0 0-1,0 0 0,0 1 1,0-1-1,0 0 1,1 0-1,-1 1 0,0-1 1,0 0-1,0 0 0,1 0 1,-1 0-1,0 1 0,0-1 1,1 0-1,11 5-3972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3762,'3'-6'995,"1"1"0,0 0 0,6-7 0,-9 11-887,0 0 1,0 0-1,0-1 0,1 1 1,-1 0-1,0 0 0,1 0 1,-1 0-1,0 1 1,1-1-1,0 0 0,-1 1 1,1-1-1,-1 1 0,1-1 1,-1 1-1,4-1 0,-4 1-80,0 1-1,0-1 0,-1 0 0,1 1 0,0-1 0,0 1 0,-1-1 0,1 1 1,0-1-1,-1 1 0,1-1 0,0 1 0,-1 0 0,1-1 0,-1 1 0,1 0 1,-1 0-1,0-1 0,1 1 0,-1 0 0,0 0 0,1 0 0,-1-1 1,0 1-1,0 0 0,0 1 0,2 25 222,-5 14-13,-15 72-1,11-79-204,1 1-1,2-1 0,0 40 0,4-70-25,0 0 0,0 1-1,0-1 1,1 0 0,0 1 0,0-1-1,0 0 1,0 0 0,1 0-1,-1 0 1,5 6 0,-6-9-6,1-1 1,-1 1 0,1-1 0,-1 1-1,1-1 1,0 0 0,-1 1 0,1-1 0,0 1-1,-1-1 1,1 0 0,0 0 0,0 1-1,-1-1 1,1 0 0,0 0 0,0 0 0,-1 0-1,1 0 1,0 0 0,0 0 0,-1 0 0,1 0-1,0 0 1,1-1 0,16-8-69,-12 5 57,0-1 1,0 0-1,-1-1 0,0 1 1,9-13-1,-3 5-204,19-26-1472,-8-5 178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5667,'24'-2'1760,"11"-7"449,6-4-1504,10-8-321,-4-3-32,3-3-208,-14 2-224,-3 3-2193,-7 6 704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16 147 5426,'-16'12'6438,"19"-15"-6245,0 1 0,-1-1 0,1 0 0,-1 0 0,0 0-1,0 0 1,0 0 0,0-1 0,-1 1 0,2-5 0,2 0-15,7-20 49,12-19-112,-22 44-115,1-1-1,-1 1 0,1-1 0,-1 1 0,1 0 0,0 0 0,0 0 0,1 1 0,5-5 0,-8 7 0,0-1 0,0 1 0,0-1 0,1 1-1,-1 0 1,0 0 0,0 0 0,0-1 0,0 1 0,1 0-1,-1 0 1,0 0 0,0 1 0,0-1 0,0 0-1,0 0 1,1 1 0,-1-1 0,0 0 0,0 1 0,0-1-1,0 1 1,0 0 0,0-1 0,0 1 0,0 0 0,0 0-1,0-1 1,1 3 0,1 1-5,0 0 0,0 0 0,0 0 0,0 1-1,3 5 1,0 6-3,-1 0 0,0 1-1,-1-1 1,3 22 0,-5-24 9,0 0 1,1-1-1,0 1 1,2-1-1,-1 1 1,2-1-1,7 14 1,-12-25-1,0-1 0,-1 0 1,1 0-1,0 0 1,0 0-1,0 1 0,0-1 1,0 0-1,0-1 0,1 1 1,-1 0-1,0 0 1,0 0-1,1-1 0,-1 1 1,0-1-1,1 1 1,-1-1-1,1 1 0,-1-1 1,1 0-1,-1 0 1,0 1-1,1-1 0,-1 0 1,1 0-1,-1-1 0,1 1 1,-1 0-1,1 0 1,-1-1-1,0 1 0,1-1 1,-1 1-1,0-1 1,1 0-1,1 0 0,3-3-28,-1 0 0,1-1 0,-1 1 0,0-1 0,0 0 0,8-11 0,9-15-1335,-2 0 0,19-40-1,-19 26-1384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7107,'5'18'2161,"-7"20"336,-1 2-1952,0 15-305,0-2-192,1-4-16,0-8-160,6-6-304,-1-16-81,-10-30-4209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 4338,'6'-4'3090,"-11"11"-850,-20 52-1818,3 0-1,2 1 1,-22 123 0,39-160-388,1-1 0,2 1 0,1 25 0,0-37-25,0 0 0,1 0 0,1 0 0,-1 0 0,2 0 0,0-1 0,9 20 0,-11-27-9,-1-1 1,1 1-1,-1-1 0,1 1 1,0-1-1,0 0 1,0 0-1,1 0 1,-1 0-1,0 0 1,1 0-1,-1-1 1,1 1-1,0-1 0,-1 0 1,6 2-1,-6-3 5,1 1-1,-1-1 1,1 0-1,0 0 1,-1 0-1,1 0 1,0-1-1,-1 1 1,1-1-1,-1 1 1,1-1-1,-1 0 1,1 0-1,-1 0 1,1-1-1,-1 1 1,0 0 0,3-3-1,0 0-112,1 0 0,-1-1 0,0 1 0,-1-1 0,1 0 0,-1-1 0,7-10 0,1-13-920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0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5058,'6'0'2097,"5"-6"208,3-7-992,15 3-1009,4-4-32,9-5-32,-3-3-192,4 1 0,-8 4-160,-17-12-2225,-12 0 736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7 702 3137,'0'-1'195,"-6"-16"2138,6 17-2262,0-1 0,0 1 0,0-1 0,0 0 0,0 1-1,0-1 1,0 1 0,0-1 0,0 0 0,0 1 0,0-1 0,0 1-1,0-1 1,0 0 0,0 1 0,1-1 0,-1 1 0,0-1 0,0 1 0,1-1-1,-1 1 1,0-1 0,1 0 0,1-1 29,-1 1 1,1-1-1,-1 0 0,0 0 1,1 0-1,-1-1 0,0 1 1,0 0-1,-1 0 0,1 0 0,0-1 1,-1 1-1,1 0 0,-1-5 1,4-11 283,-2 17-333,-1 0 0,1 0-1,-1 0 1,1 0 0,-1 0 0,1 0 0,0 1-1,0-1 1,-1 0 0,1 1 0,0 0 0,0-1 0,0 1-1,0 0 1,2 0 0,8-2 136,-12 2-174,1-1-1,-1 1 1,1 0 0,-1-1-1,1 1 1,-1 0-1,1 0 1,0 0-1,-1-1 1,1 1 0,-1 0-1,1 0 1,-1 0-1,1 0 1,0 0-1,-1 0 1,1 0-1,-1 0 1,1 0 0,-1 1-1,1-1 1,0 0-1,-1 0 1,1 0-1,-1 1 1,1-1 0,-1 0-1,1 0 1,-1 1-1,1-1 1,-1 1-1,0-1 1,1 0-1,-1 1 1,1-1 0,-1 1-1,0-1 1,1 1-1,-1-1 1,0 1-1,0-1 1,1 1-1,-1-1 1,0 1 0,0-1-1,0 1 1,0 0-1,1 2 26,0 0-1,0 1 0,-1-1 1,1 0-1,-1 6 0,1 7 25,6 176 78,-4-54-96,4-40-8,21 110 0,-18-162 106,-5-27 29,-1 0 0,-1 0 0,-1 0 0,0 21 1,-2-37-86,0-1 0,0 1 0,0 0 0,-1-1 0,1 1 0,-2 4 0,1-6-63,1-1-1,0 1 0,0-1 1,-1 1-1,1-1 0,0 0 1,-1 1-1,1-1 0,0 1 1,-1-1-1,1 0 0,-1 1 1,1-1-1,-1 0 0,1 0 1,-1 1-1,1-1 0,-1 0 1,1 0-1,-1 0 0,1 0 1,-1 0-1,1 1 0,-1-1 1,1 0-1,-1 0 0,1 0 1,-1 0-1,1-1 0,-1 1 1,1 0-1,-1 0 0,1 0 1,-1 0-1,1 0 0,-1-1 1,0 1-1,0-1 17,-1-1 0,0 1 0,1 0 1,-1-1-1,1 1 0,0-1 0,0 0 0,-1 1 0,1-1 1,0 0-1,0 0 0,1 1 0,-1-1 0,0 0 0,1 0 0,-1 0 1,1 0-1,-1-4 0,-3-7 79,-1-5-84,1 0 1,2 0-1,-1 0 1,2-1-1,1-20 1,-1 19-26,18-461 172,-7 303-143,-3 58-29,23-122 0,-23 208-20,1 1 0,2 0 0,1 0-1,17-34 1,-26 63 4,0 0-1,0 1 0,0-1 0,0 0 1,1 1-1,0 0 0,-1-1 1,1 1-1,0 0 0,1 0 0,-1 1 1,0-1-1,1 1 0,-1 0 1,1 0-1,0 0 0,0 0 1,0 0-1,0 1 0,0 0 0,0 0 1,0 0-1,0 0 0,1 1 1,-1-1-1,5 1 0,14 1-8,-1 1 1,0 0-1,32 9 1,13 2-6,-12-8 4,56-1 0,-46-3 14,322-1 3,-365 0-4,25 3 0,-47-4 3,0 1-1,1 0 0,-1 0 1,0 0-1,0 0 1,1 0-1,-1 0 0,0 0 1,1 0-1,-1 0 1,0 0-1,1 0 1,-1 0-1,0 0 0,0 1 1,1-1-1,-1 0 1,0 0-1,1 0 1,-1 0-1,0 0 0,0 1 1,1-1-1,-1 0 1,0 0-1,0 0 0,0 1 1,1-1-1,-1 0 1,0 0-1,0 1 1,0-1-1,0 0 0,1 0 1,-1 1-1,0-1 1,0 0-1,0 1 1,0-1-1,0 0 0,0 1 1,0-1-1,0 0 1,0 0-1,0 1 0,0-1 1,0 0-1,0 1 1,0-1-1,-12 17-1051,8-11 390,-13 13-1904,-2 3-224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1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5571,'2'0'222,"-1"0"1,1 1-1,-1-1 1,1 0-1,-1 0 1,1-1-1,-1 1 0,1 0 1,-1 0-1,1-1 1,-1 1-1,0-1 1,1 1-1,-1-1 1,0 1-1,1-1 1,-1 0-1,2-1 1,7-3 109,-1 2-225,-1 1 0,1 0 0,1 0 0,-1 1 0,0 0 0,0 1 0,10 0 0,4 0 24,157 1 293,4-4-320,-155 3-124,119 0 32,-141 0-157,-6 1 97,-1-1 0,1 0 0,0 0 0,0 0 1,0 1-1,0-1 0,0 0 0,0 0 0,0-1 0,0 1 0,0 0 1,0 0-1,-1 0 0,1-1 0,0 1 0,0 0 0,0-1 0,0 1 1,-1 0-1,1-1 0,0 1 0,0-1 0,-1 0 0,2 0 0,2-3-2027,1 1-254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1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132 185 1137,'-4'-14'2673,"-1"-7"-659,5 21-1967,0-1 1,0 1-1,0 0 0,0-1 1,0 1-1,0 0 0,0 0 1,0-1-1,0 1 1,0 0-1,0 0 0,0-1 1,0 1-1,-1 0 0,1 0 1,0-1-1,0 1 0,0 0 1,-1 0-1,1 0 0,0-1 1,0 1-1,0 0 1,-1 0-1,1 0 0,0 0 1,0 0-1,-1-1 0,1 1 1,0 0-1,0 0 0,-1 0 1,1 0-1,0 0 0,-1 0 1,1 0-1,0 0 0,0 0 1,-1 0-1,1 0 1,0 0-1,0 0 0,-1 0 1,-7-6 1064,7 6-1070,1-1-1,-1 1 1,0 0 0,1 0-1,-1 0 1,0 0 0,1 0-1,-1 0 1,1 0 0,-1 0-1,0 1 1,1-1 0,-1 0-1,1 0 1,-1 1 0,0-1-1,1 0 1,-1 0 0,1 1-1,-1-1 1,1 1 0,-1-1-1,1 0 1,-1 1 0,1-1-1,0 1 1,-1-1 0,1 1-1,0-1 1,-1 1 0,1-1-1,-1 2 1,-10 24 155,8-17-101,-4 7-31,2-7-42,1 0 0,1 1 0,-4 14 0,2 4 58,2 1-1,1 0 1,1 0-1,7 55 1,-6-76 107,1 1-1,-1 0 1,0 0 0,-3 13 0,3-21-173,0-1-1,0 0 1,0 0 0,0 0 0,0 0-1,0 1 1,0-1 0,0 0-1,0 0 1,0 0 0,0 0 0,-1 0-1,1 1 1,0-1 0,0 0 0,0 0-1,0 0 1,0 0 0,0 0 0,0 0-1,-1 0 1,1 0 0,0 1-1,0-1 1,0 0 0,0 0 0,0 0-1,0 0 1,-1 0 0,1 0 0,0 0-1,0 0 1,0 0 0,0 0-1,-1 0 1,1 0 0,0 0 0,0 0-1,-7-4 299,-4-7-8,7 2-209,1 0-1,0 0 1,0 0-1,1-1 0,0 1 1,0-19-1,2-60 191,1 70-226,-1-1-3,0-94 188,-1 101-208,0 6-65,10 15-27,51 68-75,24 27 81,-74-93 49,1 0-1,1-1 1,-1-1 0,2 0 0,-1 0-1,24 11 1,-31-18 17,-1 0 0,1 0 0,-1-1 0,1 1 0,-1-1 1,1 0-1,0-1 0,0 1 0,5-1 0,-8 0 27,1 0 0,-1-1 0,1 1 1,-1-1-1,1 0 0,-1 0 0,0 1 0,1-1 0,-1-1 0,0 1 1,0 0-1,0-1 0,0 1 0,0-1 0,0 1 0,0-1 0,0 0 0,-1 0 1,4-4-1,-1-1 92,-1 0 1,0 0 0,0 0-1,0-1 1,-1 1 0,0-1-1,0 0 1,-1 0 0,1-10-1,-2-74 431,0 83-550,-7-65 84,1 21-117,6 50-67,0 1 0,0-1 0,0 1-1,0-1 1,1 0 0,-1 1 0,1-1-1,0 1 1,0-1 0,0 1 0,0 0 0,0-1-1,0 1 1,1 0 0,-1 0 0,1 0-1,-1 0 1,1 0 0,0 0 0,3-3-1,15-18-3824,-10 3 603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1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16 102 3842,'-11'-6'2730,"7"5"-1010,6 5-714,0-3-956,0 0 1,1-1-1,-1 1 1,0-1-1,0 1 1,1-1-1,-1 1 1,1-1 0,-1 0-1,0 0 1,1-1-1,-1 1 1,0 0-1,4-2 1,2 1 28,179-27 254,-73 8-292,7-5-14,-3 0-12,-113 25-12,0-1 0,0 1 0,0 0-1,0 0 1,10 2 0,-22 1 187,-12 0-114,-48 0 909,56-3-2180,9 3 528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 5378,'-2'-2'533,"-12"-10"2479,9 10-1757,7 10-873,4 4-276,1 0 1,1-1-1,0 0 1,0 0-1,18 17 1,-2-5 61,33 24 1,30 13 589,-69-49-446,-14-8-234,-1-1-1,1 0 1,-1 1 0,0 0 0,0-1 0,0 1-1,4 6 1,-7-9-49,0 1-1,1-1 1,-1 1-1,0 0 1,1-1-1,-1 1 1,0 0-1,0-1 1,0 1-1,0 0 1,0-1-1,0 1 1,0 0-1,0-1 1,0 1-1,0 0 1,0-1-1,0 1 1,0 0-1,-1 0 1,0 1 17,1-1 1,-1 0-1,0 0 0,0 0 1,0 0-1,0 0 0,0 0 1,0 0-1,-1 0 0,1 0 1,0-1-1,0 1 1,-3 1-1,-11 3 173,0 0 1,0 0-1,0-2 1,-26 4-1,-20 4-46,47-8-169,0 0-63,0 1 1,-20 7 0,31-8-632,6-3-376,11-3-1660,11-6-203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52 3634,'7'-45'4036,"-6"38"-3464,0 9-40,1 15 90,0 25-228,-6 82-1,1-85-323,-16 292 285,19-331-354,0 1 1,0-1-1,1 0 1,-1 0-1,0 0 1,0 0-1,0 0 1,0 0-1,0 1 1,0-1-1,0 0 1,0 0-1,0 0 1,0 0-1,0 0 1,0 1-1,0-1 1,0 0-1,0 0 1,0 0-1,0 0 1,0 0 0,-1 0-1,1 1 1,0-1-1,0 0 1,0 0-1,0 0 1,0 0-1,0 0 1,0 0-1,0 0 1,0 1-1,0-1 1,-1 0-1,1 0 1,0 0-1,0 0 1,0 0-1,0 0 1,0 0-1,0 0 1,-1 0-1,1 0 1,0 0 0,-4-7 2,-4-14-156,-13-56-2313,12 33 563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 3314,'6'-10'3094,"-4"8"-1494,-2 5-809,-27 85 764,15-42-1342,-20 44 1,23-65-172,-2-1 0,-1-1 0,-1 0 0,-1-1 0,-1 0 0,-1-1 0,-34 35 0,44-51-35,-11 11 30,-20 14 0,30-25-29,-1 0 0,1-1-1,0-1 1,-1 1 0,0-1 0,-12 3 0,15-4-87,0-1 0,1 0-1,-1 0 1,0-1 0,1 1-1,-1-1 1,0 0 0,0-1-1,1 1 1,-6-2 0,22 0-3787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2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4626,'0'6'1905,"14"-6"208,13-4-1025,8-1-703,5-6 63,3 0-368,8-4-16,-12 4-80,1-2 64,-13 5-224,-10-1-1953,-17 4 592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6067,'16'19'2033,"0"21"448,10 41-1425,2 19-383,7 40 95,-14 6-224,-13 38-144,-15-23-159,-23 15-33,-18-27-160,-15 2 32,-2-43-240,-15-8-433,15-30-2336,-6-20 400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2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3554,'14'-10'1264,"-14"4"225,6 1-609,9 3-448,-4 10 161,-13 0-1,5 30 64,-3 16-159,-1 35-17,-6 11-128,-2 23-80,10-7-192,7 6-32,-6-33 0,9-11-80,3-27-176,7-28-2017,0-23 560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6819,'0'21'1569,"-2"22"784,-1 20-2033,-11 47-48,-5 4 0,-7 28-96,-4-15-240,-8 5-304,13-34-1985,-6-10 448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4290,'-13'12'1569,"5"3"352,11 25-977,-4 14-224,9 30-95,9 13-209,-2 21-160,-1-10-176,15-3-16,-18-40 0,9-13-192,3-26-208,7-9-1857,-6-25 384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5715,'78'40'1680,"6"22"257,-84 29-1601,-6 10-224,-82 29-240,-4-7 208,83-1-96,1-17-112,3-13-128,2-28-1697,-10-20 401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6707,'-2'23'1601,"-7"21"544,7 13-1889,7 45-176,3 12-16,9 23-16,5-15-16,7 4-16,1-36-48,2-15-352,14-26-1809,-14-30 448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5987,'5'49'2001,"0"14"192,-7 1-1617,9 35-304,4-6-208,3 26-48,-3-17 64,-1 1-384,-4-23-288,-12-10-1665,-4-23 112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58 3041,'-3'0'285,"-1"0"0,1-1-1,0 1 1,-1 0 0,1-1 0,0 0-1,-5-1 1,7 2-236,0 0 1,1 0-1,-1-1 1,1 1-1,-1 0 0,1 0 1,-1-1-1,0 1 1,1 0-1,-1 0 0,1-1 1,-1 1-1,1-1 1,0 1-1,-1 0 1,1-1-1,-1 1 0,1-1 1,0 1-1,-1-1 1,1 1-1,0-1 0,0 0 1,-1 1-1,1-1 1,0 1-1,0-1 0,0 1 1,0-1-1,-1 0 1,1 1-1,0-1 1,0 1-1,0-1 0,1 0 1,-1 1-1,0-1 1,0-1-1,2-3 88,-2 4-111,0 0-1,0 0 0,1 0 1,-1 0-1,0 0 1,1 0-1,-1 0 1,1 1-1,-1-1 0,1 0 1,-1 0-1,1 0 1,-1 1-1,1-1 1,0 0-1,-1 1 0,1-1 1,0 1-1,1-1 1,1-1 61,0 0 1,0 0 0,0 1 0,1 0 0,-1 0 0,0 0 0,1 0 0,-1 0-1,6 0 1,36 1 509,-15 1-328,302 29 868,-230-16-1033,327 21-51,-155-35-40,-15 0-10,-167 1-480,-62-3-129,-20 0 19,1 2 0,0-1 0,-1 1 0,1 1 1,16 3-1,-8 3-2313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 8052,'-13'-1'2223,"11"1"-2033,-1-1 1,1 1-1,-1 0 0,1 0 0,-1 0 1,1 0-1,0 0 0,-1 0 1,1 1-1,-1-1 0,1 1 1,0 0-1,-4 1 0,6-1-190,-1-1-1,1 1 0,0-1 0,0 1 1,-1 0-1,1-1 0,0 1 0,0 0 1,0-1-1,0 1 0,0 0 0,0-1 1,0 1-1,0-1 0,0 1 1,0 0-1,0-1 0,0 1 0,1 0 1,-1-1-1,0 1 0,0-1 0,1 1 1,-1 0-1,0-1 0,1 1 0,12 16-13,5-2 9,0-1-1,1-1 1,31 17 0,-28-18 0,0 2 1,32 26-1,-53-39 5,3 2 0,0 0-1,-1 1 1,0-1 0,4 6 0,-6-8 0,0 0 0,-1 0 0,1 0 1,-1 0-1,1 1 0,-1-1 1,1 0-1,-1 0 0,0 0 0,0 1 1,1-1-1,-1 0 0,0 0 0,0 0 1,0 1-1,0-1 0,0 0 1,-1 0-1,1 1 0,0-1 0,-1 0 1,1 0-1,-1 2 0,-2 1 2,0 0-1,0 1 1,0-1-1,-1 0 1,0-1-1,1 1 1,-6 3-1,-39 26-77,18-16-89,0-2 0,-1 0 0,-34 9-1,-105 23 46,-124 3 1027,158-38-542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7235,'3'-1'433,"0"0"-1,0 0 0,1 0 0,-1 0 0,0 1 1,4 0-1,-6-1-398,-1 1 1,1 0 0,-1 0-1,1 0 1,-1 0-1,1 0 1,-1 0 0,1 0-1,0 1 1,-1-1 0,0 0-1,1 0 1,-1 0-1,1 0 1,-1 1 0,1-1-1,-1 0 1,1 0 0,-1 1-1,1-1 1,-1 0 0,0 1-1,1-1 1,-1 0-1,0 1 1,1-1 0,-1 1-1,0-1 1,0 1 0,1-1-1,-1 0 1,0 1-1,0-1 1,0 1 0,0-1-1,1 1 1,-1-1 0,0 1-1,0-1 1,0 1-1,0-1 1,0 1 0,0-1-1,0 1 1,0-1 0,-1 1-1,1-1 1,0 2-1,-2 4 143,-1 1 0,0-1-1,-6 11 1,0 1 50,-46 77 627,14-26-395,26-44-324,-30 58 244,38-67-313,-1 1 1,2 0-1,-5 19 0,10-32-65,0 0 0,0 1 0,0-1 0,1 1 0,0 0 0,0-1 0,0 1 0,0-1 0,1 1 0,-1-1 0,1 1 0,0-1 0,1 1 0,-1-1 0,1 0 0,0 0-1,0 1 1,0-1 0,0-1 0,1 1 0,0 0 0,0-1 0,0 1 0,0-1 0,0 0 0,1 0 0,-1 0 0,1 0 0,7 4 0,4-1-51,0 0-1,0-1 0,1 0 1,0-1-1,25 2 1,87 3-1129,-88-8 500,53 3-1930,-4-1-286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5523,'-2'-8'1856,"1"11"417,-3 11-1520,6 29-97,0 2-208,2 39-176,0 5-144,0 22-80,-1-19-16,2 18-240,-6-36-128,2-7-2065,-4-29 432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2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4738,'0'-6'2417,"16"9"-240,3-9-720,5 1-1217,22 8-128,0 2 16,11-3-48,-5-1-64,14 2 0,-12-4-144,6 9-528,-22 0-1617,-19 9 224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4 710 6723,'-3'7'1457,"4"-15"608,9-16-1937,10-8-96,6-5 96,9-31-16,6 0 16,18-16-16,-2-7-32,21-7-64,-15 17-208,7 4-2017,-17 28 608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55 235 6147,'-5'4'3683,"4"7"-3012,16 43-332,6 22-235,-12-46-15,9 58 0,-16-74-24,2 25 126,-4-36-151,0 0-1,0 0 1,0 0-1,-1 0 1,1 0-1,-1 0 1,0 0-1,0 0 1,-2 5-1,3-8-32,0 0 0,0 0 0,0 1 0,-1-1 0,1 0 0,0 0 0,0 0 0,0 1 0,0-1 0,0 0 0,0 0 0,-1 0-1,1 0 1,0 1 0,0-1 0,0 0 0,-1 0 0,1 0 0,0 0 0,0 0 0,0 0 0,-1 1 0,1-1 0,0 0 0,0 0 0,0 0-1,-1 0 1,1 0 0,0 0 0,0 0 0,-1 0 0,1 0 0,0 0 0,0 0 0,0 0 0,-1 0 0,1 0 0,0-1 0,0 1 0,-1 0-1,1 0 1,0 0 0,0 0 0,0 0 0,-1 0 0,1 0 0,0-1 0,0 1 0,0 0 0,0 0 0,0 0 0,-1 0 0,1-1 0,0 1 0,0 0-1,0 0 1,0 0 0,0-1 0,0 1 0,0 0 0,-9-19 96,7 13-74,-19-45 94,8 21-58,1-1 0,-12-47 0,18 52-24,1 7 2,-3-28 1,8 46-43,0-1 0,-1 1 0,1 0 0,0-1 0,1 1 0,-1 0 0,0-1 1,0 1-1,1 0 0,-1 0 0,0-1 0,1 1 0,-1 0 0,1 0 0,0 0 0,0-2 0,0 2 0,-1 1-1,1-1 1,0 1-1,-1-1 1,1 1-1,0-1 1,0 1-1,-1 0 1,1-1-1,0 1 1,0 0-1,0 0 1,0-1-1,-1 1 0,1 0 1,0 0-1,0 0 1,0 0-1,1 0 1,1 1-1,0 0 0,0-1 1,0 1-1,0 0 0,0 0 1,0 1-1,-1-1 0,1 1 1,0-1-1,-1 1 0,1 0 1,2 3-1,31 31 3,-19-18-1,1-1 1,0 0 0,1-1-1,29 18 1,-45-32 6,0-1 1,1 1 0,-1 0-1,1-1 1,-1 0-1,1 0 1,-1 0-1,1 0 1,-1-1 0,1 0-1,0 1 1,3-1-1,-5-1 21,-1 1 0,1-1-1,0 1 1,-1-1-1,1 1 1,-1-1-1,1 0 1,-1 0-1,0 0 1,1 0 0,-1 0-1,0 0 1,1 0-1,-1 0 1,0 0-1,0-1 1,0 1 0,0 0-1,0-1 1,-1 1-1,1-1 1,0 1-1,-1-1 1,1 1 0,-1-1-1,1 0 1,0-1-1,0-7 176,1 1 0,-1-1-1,-1 1 1,0-1 0,-1-13-1,-10-50 659,7 51-726,-7-43 50,-8-48-379,18 109 27,0-19-221,1 22 244,0 0 0,0 1 0,0-1 0,1 0 0,-1 1 0,0-1 0,0 1 0,0-1 0,1 0 0,-1 1 0,0-1 0,1 1 0,-1-1 0,0 0 0,1 1 0,-1-1 0,1 1 0,-1 0-1,1-1 1,-1 1 0,1-1 0,-1 1 0,1 0 0,0-1 0,-1 1 0,1 0 0,0-1 0,15-1-2827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21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43 8932,'-11'2'2177,"-13"-4"560,8-6-2769,3-6-736,-4 1-2321,1 5 735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35:41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3949 16971 263 0,'-29'19'75'16,"5"-1"21"-16,-6 1-61 15,2-5-14-15,0 1 6 16,5-3-14-16,-2-4 2 15,9 5-12-15,3 4 3 16,5 1-8-16,4 21 5 0,8 11-7 16,1 29 6-1,3 10-5-15,3 33 6 16,-4-6-4-16,-1 26 4 0,-4-27-5 16,-3 1 12-16,-2-33-2 15,-3-13 12-15,-1-27-5 16,0-6 8-16,2-16-12 15,3-1 1-15,1-14-11 16,3-14 5-16,-3-11-17 16,3-8-118-16,1-18 35 0</inkml:trace>
  <inkml:trace contextRef="#ctx0" brushRef="#br0" timeOffset="464.18">3651 17178 345 0,'15'-7'72'15,"8"3"36"-15,14 4-108 16,16-15 5-16,9-7-7 16,16-12 7-16,6-1-7 15,23-12 6-15,-8 7-7 16,27-4 7-16,1 8-6 16,29 2 5-16,-13 1-6 0,33 4 6 15,-16 9-7-15,24-5 7 16,-25 4 3-16,19 3 9 15,-72 9 24 1,0 1-19-16,105-16 1 16,-28 4-10-16,-1-3 6 15,-25 7-17-15,-66 1 6 16,-19 8-7-16,0 5 7 16,-15 6-8-16,-2 0 6 15,-13-1-5-15,4 4-2 16,-12-4-13-16,0-8-33 15,-10-5-87-15,-2-8 7 16</inkml:trace>
  <inkml:trace contextRef="#ctx0" brushRef="#br0" timeOffset="785.82">7086 16605 352 0,'-7'47'97'16,"-1"0"20"-16,1 21-89 16,4 10-33-16,3 35 8 15,3 10-20-15,2 35 5 16,1-1-6-16,-4 32 10 15,2-15-9-15,-4 11 22 16,-6-28 3-16,-4 9 15 16,-4-41-4-16,-7-25 7 15,0-26-10-15,0-21-6 16,2-40-21-16,-13-17-114 16</inkml:trace>
  <inkml:trace contextRef="#ctx0" brushRef="#br0" timeOffset="2251.94">4000 18301 454 0,'6'3'121'16,"6"2"31"-16,12-4-127 15,14-3-19-15,33-4-7 16,11-2 6-16,36-14-5 16,10-1 5-16,36-1-4 15,0 3 3-15,50-2-5 16,54 12 4-1,9 6 1-15,14 1-6 16,-3 2 6-16,-8 6-21 16,-70-2-6-16,16 1-134 15,-37-1 25-15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36:04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5847 10801 366 0,'8'0'96'0,"3"-4"25"16,11-2-104-16,22 1-10 16,2-1-7-16,26 1 0 15,4-7 1-15,7 4 0 16,4 1-1-16,19-3 2 15,-5 3 0-15,27 0-2 0,7 0 0 16,30-1 2-16,-4 2-2 16,32-3 0-16,-9 3 2 15,30-1 0-15,-19 4-2 16,32-2 1-16,-19 4 0 16,28-4-1-16,-28 2 0 15,26-2 0-15,-26 1 0 16,19-1 5-16,-30 2 2 15,28 3 5-15,-33-1 2 16,22-1 1-16,-31 1-4 0,13 2-2 16,-30-4-3-16,7 2 1 15,-37 0 2-15,-1 0 5 16,-35-1 3-16,-10 0 3 16,-28-1-2-16,-2-2 2 15,-16-2-5-15,-1-2-1 16,-13 0-5-16,-2-3-1 15,-9-1-3-15,-8-2-2 16,-12-4 1 15,1 10 2-15,0-1-2-16,-7-28-3 0,-6 0 1 16,-5-3-2-16,2 0-8 15,10 21-7-15,-6-3-15 0,0 1-10 16,2 1 119-16,-9 4-246 15,-5-2 122-15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2:40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86 1777,'0'-33'2253,"0"31"-2180,0 0-1,0 0 1,-1 1 0,1-1 0,-1 0-1,1 1 1,-1-1 0,0 0 0,1 1-1,-1-1 1,0 1 0,0-1-1,0 1 1,0 0 0,-1-1 0,-1-1-1,0 2 2,0-1 0,0 0-1,0 1 1,0 0-1,0 0 1,0 0 0,-1 0-1,1 0 1,0 1 0,0 0-1,-1-1 1,-4 1-1,-3 1 29,1 0 0,-15 4-1,14-2-54,0 0 0,1 1-1,0 0 1,0 0 0,0 1-1,0 1 1,1 0 0,0 0-1,0 0 1,-8 9 0,-4 5 30,2 1 1,-29 40 0,17-15-5,1 1-1,-42 95 0,39-62-33,-23 89-1,41-118-24,3 2 0,-7 59-1,16-80-8,2 1-1,1-1 1,2 1-1,9 56 1,-5-61-5,1 0 0,2 0 0,0-1 0,21 41 0,-19-48 0,0 0 0,2-1-1,0 0 1,1-1-1,1-1 1,21 20-1,-14-19 2,2 0 0,0-2 1,1-1-1,0-1 0,1-1 0,35 13 0,-31-16 13,0 0 0,1-2 0,0-1 0,0-2 0,1-1 0,0-1 0,0-2 0,50-4 0,-64 1 8,0 0 1,0-1 0,-1-1-1,1-1 1,24-10 0,-31 10-5,-1 0 0,0-1 0,-1 0 0,1 0 0,-1-1 1,0 0-1,-1-1 0,0 0 0,14-16 0,-14 12 6,0-1-1,0 0 1,-1 0 0,-1 0 0,6-17-1,-2-2 37,6-37-1,-8 24-23,-2-1 0,-2 0 0,-2-48 0,-18-139 61,4 136-25,-3 0 1,-5 1 0,-33-94-1,39 148 56,-37-74 0,42 99-68,-1 0-1,-1 0 1,-1 1-1,-1 0 1,0 1-1,-19-17 1,26 26-37,0 1 0,-1 0 0,0 0 1,0 0-1,-1 1 0,1 0 0,-1 0 1,0 1-1,0-1 0,0 2 0,0 0 0,0 0 1,-1 0-1,1 1 0,-1 0 0,1 1 1,-1-1-1,1 2 0,-1-1 0,1 1 1,-1 1-1,1 0 0,-14 4 0,6 0-10,1 1 1,0 1-1,0 0 0,1 1 0,-15 13 0,-60 57-49,-31 53-2485,104-105 755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2:40:1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1763 1425,'-12'-19'3505,"1"2"-2397,11 17-1098,-1 0-1,1-1 1,0 1-1,0 0 1,0 0-1,-1-1 1,1 1-1,0 0 1,0 0-1,0-1 1,0 1 0,0 0-1,0 0 1,0-1-1,0 1 1,0 0-1,-1-1 1,1 1-1,0 0 1,0-1-1,0 1 1,1 0 0,-1-1-1,0 1 1,0 0-1,0 0 1,0-1-1,0 1 1,0 0-1,0-1 1,0 1-1,1 0 1,-1 0 0,0-1-1,1 1 1,-1-2-6,1 1 1,0-1-1,0 0 1,-1 1-1,1-1 1,-1 0-1,0 1 1,1-1-1,-1 0 1,0 0-1,0 1 1,0-1-1,0-2 1,0 0 1,4-63 61,0 27 97,-3-64 0,-2 82-23,4-34 0,-1 38-68,-1 1 1,0-1 0,-4-25-1,5 23-64,-1 6-2,-1 14-7,0 0 0,0 0 0,0 0 0,0-1 1,0 1-1,0 0 0,0 0 0,0 0 0,0 0 0,0-1 0,0 1 0,0 0 0,0 0 0,0 0 0,0-1 1,0 1-1,0 0 0,0 0 0,0 0 0,0 0 0,0-1 0,0 1 0,1 0 0,-1 0 0,0 0 0,0 0 1,0-1-1,0 1 0,0 0 0,0 0 0,0 0 0,1 0 0,-1 0 0,0 0 0,-2-6 0,-1-3 106,0 1 1,0-1 0,1 0 0,0 0-1,0-1 1,0-14 0,2 22-106,0 0 0,0 0-1,0-1 1,0 1 0,0 0 0,1 0 0,-1-1 0,2-3 0,-1 6-1,-1 0 1,0 0-1,0 0 0,0 0 1,0 0-1,0 0 0,1 0 1,-1 0-1,0 0 1,0 0-1,0 0 0,0 0 1,0 0-1,0 0 0,1 0 1,-1-1-1,0 1 1,0 0-1,0 0 0,0 0 1,0 0-1,0 0 1,0 0-1,0 0 0,0-1 1,1 1-1,-1 0 0,0 0 1,0 0-1,0 0 1,0 0-1,0-1 0,0 1 1,0 0-1,0 0 0,0 0 1,0 0-1,0-1 0,0 1 0,0 0 0,0 0 1,0 0-1,0 0 0,0 0 0,0-1 0,0 1 0,0 0 1,0 0-1,0 0 0,0 0 0,0 0 0,0 0 0,1 0 1,-1-1-1,0 1 0,0 0 0,0 0 0,0 0 1,0 0-1,0 0 0,0 0 0,0 0 0,1 0 0,-1 0 1,0 0-1,0 0 0,0 0 0,0 0 0,0 0 0,1 0 1,-1 0-1,0 0 0,0 0 0,0 0 0,0 0 1,0 0-1,0 0 0,1 0 0,0-1 0,-1 1 0,1-1 0,0 1-1,0-1 1,-1 0 0,1 1 0,0-1 0,-1 0-1,1 1 1,-1-1 0,1 0 0,-1 0 0,1 1-1,-1-1 1,0 0 0,1 0 0,-1 0 0,0 0-1,0 1 1,1-1 0,-1-1 0,1 0-1,-3-7 9,2 9-7,0-1-1,-1 1 1,1-1 0,0 1 0,0-1 0,0 1 0,-1-1 0,1 1 0,0-1 0,0 1 0,0-1 0,0 1 0,0-1 0,0 0 0,0 1 0,0-1 0,0 1 0,1-1 0,-1 1 0,0-1 0,0 1 0,0-1 0,1 1 0,-1-1 0,0 1 0,0-1-1,1 0 1,0 2 4,-1-1-5,0 0 0,0-1 1,0 1-1,0 0 0,0 0 0,0 0 0,0 0 1,0 0-1,0 0 0,0 0 0,0 0 0,0-1 1,0 1-1,0 0 0,0 0 0,0 0 0,0 0 1,0 0-1,0 0 0,0 0 0,0 0 1,1-1-1,-1 1 0,0 0 0,0 0 0,0 0 1,0 0-1,0 0 0,0 0 0,0 0 0,0 0 1,0 0-1,0 0 0,0 0 0,1 0 0,-1 0 1,0 0-1,0 0 0,0 0 0,0 0 0,0 0 1,0 0-1,0 0 0,0 0 0,1 0 0,-1 0 1,0 0-1,0 0 0,0 0 0,0 0 0,0 0 1,0 0-1,0 0 0,0 0 0,1 0 0,-1 0 1,0 0-1,0 0 0,0 0 0,0 0 0,0 0 1,0 0-1,0 0 0,0 0 0,0 1 0,0-1 1,0 0-1,1 0 0,0-9 4,0 0 0,-1 0 0,0 0 0,0 0 0,-1 0 0,0 0 0,-1 0 0,1 0 0,-7-16 0,1 4 14,7 18-18,-1-1 0,0 0 0,-1 0 0,1 1 0,-1-1 0,1 1 1,-1-1-1,-5-5 0,5 7 15,1-1 1,-1 1-1,1-1 1,-1 0-1,1 1 1,0-1 0,0 0-1,0 0 1,0 0-1,0 1 1,1-1-1,-1-4 1,0-3 111,1-1 1,2-11 0,-2-20 71,0 40-193,0-1-1,0 1 1,-1-1-1,1 1 1,-1-1 0,0 1-1,0-1 1,1 1-1,-2 0 1,-1-4 0,3 5-7,0 1 1,-1-1-1,1 0 1,0 1-1,0-1 1,0 0 0,0 1-1,0-1 1,0 1-1,0-1 1,0 0 0,0 1-1,0-1 1,0 0-1,1 1 1,-1-1-1,0 1 1,0-1 0,1 0-1,-1 1 1,0-1-1,0 1 1,1-1 0,4-12-9,-4 8 7,0 0 1,1 0-1,0 0 0,4-9 1,0-1-4,2-2-7,-6 14 31,-1 0 0,1 0-1,-1-1 1,1 1 0,-1-1-1,0 1 1,0-1 0,-1 1 0,1-1-1,-1 0 1,0 1 0,1-1 0,-2 0-1,1 1 1,-1-7 0,-2 0 13,2 1 1,-1-1 0,1 0 0,1 0 0,-1 0-1,3-19 1,-1 21-30,-1-1-1,0-1 1,-1 1-1,0-1 0,-1 1 1,-2-11-1,0 4 0,-5-7-4,6 19 1,1-1 0,0 1 1,1-1-1,-3-9 0,3 9 3,0 3-1,1 1 0,0-1 0,-1 1 0,1-1-1,0 1 1,0-1 0,0 1 0,0-1 0,0 0 0,0 1 0,0-1 0,1 1 0,-1-1 0,0 1 0,2-3-1,-1 2-1,-1 1 0,1 0 0,-1 0 0,1 0 0,-1-1 0,0 1 0,0 0 0,1-1 0,-1 1 0,0 0 0,0-1 0,0 1 0,0 0 0,-1 0 0,1-1 0,-1 0 0,1-20 26,0 18-27,0 4 2,0 0 1,0-1-1,0 1 0,0 0 1,0 0-1,0-1 0,0 1 0,0 0 1,0 0-1,0 0 0,0-1 1,0 1-1,0 0 0,0 0 0,0-1 1,1 1-1,-1 0 0,0 0 1,0 0-1,0-1 0,0 1 0,0 0 1,0 0-1,1 0 0,-1-1 1,0 1-1,0 0 0,0 0 1,1 0-1,-1 0 0,0 0 0,0-1 1,0 1-1,1 0 0,-1 0 1,0 0-1,0 0 0,1 0 0,-1 0 1,0 0-1,0 0 0,0 0 1,1 0-1,0 0 0,1-4 4,0 1 0,0-1 1,0 1-1,-1-1 0,1 0 0,1-6 0,0-32-36,-3 40 32,1 1 0,-1-1-1,-1 1 1,1-1 0,0 1-1,0 0 1,0-1 0,-1 1-1,1-1 1,-1 1 0,1 0-1,-1-1 1,0 1 0,1 0-1,-1 0 1,0 0-1,0-1 1,-1 0 0,-20-17 1,21 18-1,1 0 1,1 1-1,-1 0 0,0 0 0,0-1 1,1 1-1,-1 0 0,0 0 0,0 0 1,1 0-1,-1-1 0,0 1 0,0 0 1,1 0-1,-1 0 0,0-1 0,0 1 1,0 0-1,0 0 0,0-1 0,1 1 1,-1 0-1,0-1 0,0 1 0,0 0 1,0 0-1,0-1 0,0 1 0,0 0 1,0-1-1,0 1 0,0 0 0,0 0 1,0-1-1,0 1 0,0 0 0,0-1 1,0 1-1,0 0 0,0 0 0,-1-1 1,1 1-1,0-1-45,0 1 1,-1 0 0,1-1 0,0 1-1,0 0 1,-1-1 0,1 1-1,0 0 1,-1 0 0,1-1-1,0 1 1,-1 0 0,1 0-1,-1 0 1,1-1 0,0 1-1,-1 0 1,1 0 0,-1 0-1,1 0 1,0 0 0,-1 0-1,1 0 1,-1 0 0,1 0 0,0 0-1,-1 0 1,1 0 0,-1 0-1,1 0 1,-1 0 0,1 1-1,0-1 1,-1 0 0,-10 1-1736,11-1 1765,0-1 0,0 1-1,-1 0 1,1 0 0,0 0 0,-1 0 0,1-1 0,0 1 0,0 0 0,0 0 0,-1 0 0,1-1-1,0 1 1,0 0 0,0 0 0,-1-1 0,1 1 0,0 0 0,0-1 0,0 1 0,0 0 0,0-1-1,0 1 1,0 0 0,0-1 0,0 1 0,0 0 0,0 0 0,0-1 0,0 0 0,-1-3-44,2 5 15,1 1 37,-2-2 9,0 0-1,0 0 1,0 0 0,0 0-1,0 0 1,0 0-1,0 0 1,0 1-1,0-1 1,1 0 0,-1 0-1,0 0 1,0 0-1,0 0 1,0 0 0,0 1-1,0-1 1,0 0-1,0 0 1,0 0-1,0 0 1,0 0 0,0 0-1,0 0 1,0 1-1,-1-1 1,1 0-1,0 0 1,0 0 0,0 0-1,0 0 1,0 0-1,0 0 1,0 1-1,0-1 1,0 0 0,0 0-1,0 0 1,0 0-1,-1 0 1,1 0-1,0 0 1,0 0 0,0 0-1,0 0 1,0 0-1,0 0 1,0 0-1,-1 0 1,1 0 0,0 0-1,0 0 1,0 0-1,0 0 1,0 0 0,0 0-1,-1 0 1,1 0-1,0 0 1,0 0-1,0 0 1,0 0 0,0 0-1,0 0 1,0 0-1,-1 0 1,1 0-1,-11-4 244,9 1-163,1 0-1,-1 0 0,1 1 0,-1-1 1,1 0-1,0 0 0,-1-5 0,-1-3 97,-1-6 160,4 16-337,-1 1 0,1-1 0,-1 0 0,1 0-1,0 0 1,-1 1 0,1-1 0,0 0 0,0 0-1,0 0 1,-1 0 0,1 0 0,0 0 0,0 0-1,0 1 1,1-1 0,-1 0 0,0 0 0,0 0-1,0 0 1,1 0 0,-1 0 0,0 1 0,1-1 0,-1 0-1,1 0 1,-1 1 0,1-1 0,-1 0 0,1 0-1,-1 1 1,1-1 0,0 1 0,-1-1 0,1 0-1,0 1 1,0-1 0,-1 1 0,1 0 0,0-1-1,0 1 1,1-1 0,-1 1-4,0-1 0,1 0 0,-1 0 0,0 0 0,0 0 0,0 0 0,0 0 0,0 0 0,0 0 0,0-1 0,0 1 0,0 0 0,-1 0 0,1-1 0,0-1 0,0 2-2,0-1 0,0 1-1,-1-1 1,1 1 0,0-1-1,0 1 1,1-1-1,-1 1 1,0 0 0,2-2-1,3-1-36,-1 0 0,0 0 0,9-9 0,-4 4-1038,-1 5 79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2:40:2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5155 1024,'-5'0'458,"-7"-1"1354,12 1-1784,0 0 0,0 0 0,-1 0 0,1 0 0,0 0 0,0 0 0,0 0 0,-1 0 0,1 0 0,0 0 0,0 0 0,0-1 0,0 1 0,0 0 0,-1 0 0,1 0 0,0 0 0,0 0 1,0-1-1,0 1 0,0 0 0,0 0 0,0 0 0,0-1 0,-1 1 0,1 0 0,0 0 0,0 0 0,0 0 0,0-1 0,0 1 0,0 0 0,0 0 0,0 0 0,0-1 0,0 1 0,0 0 0,0 0 0,1 0 0,-1-1 0,0 1 0,0 0 0,0 0 0,0 0 0,0-1 0,0 0 11,0 0-1,1 0 0,-1-1 0,-1 1 1,1 0-1,0 0 0,0-1 0,0 1 0,-1 0 1,1 0-1,0 0 0,-1 0 0,1-1 1,-2 0-1,-3-17 506,4 8-343,0 0-1,-1 0 0,-1 0 1,0 0-1,0 0 1,-1 0-1,-10-18 0,-5-14 329,15 31-424,1 7-50,1-1 0,0 1 0,1-1 1,-1 0-1,1 0 0,0 0 1,0-11-1,0 8-47,1 6-4,0 0-1,0 0 1,0 0 0,0 0 0,0 1 0,1-6 0,2 4 0,-3 2-3,1 1 0,-1 0 0,1 0 0,-1-1 0,1 1-1,-1-1 1,0 1 0,0 0 0,1-1 0,-1 1 0,0 0 0,-1-3 0,10-53 17,-9 54-17,0 3 0,0-1-1,-1 1 1,1 0-1,0-1 0,0 1 1,0-1-1,0 1 1,0 0-1,0-1 1,0 1-1,1-1 1,-1 1-1,0-1 0,0 1 1,0 0-1,0-1 1,0 1-1,1 0 1,-1-1-1,0 1 0,0-1 1,1 1-1,-1 0 1,0 0-1,0-1 1,1 1-1,-1 0 1,0-1-1,1 1 0,-1 0 1,1 0-1,-1 0 1,1-1-1,0 0 1,0 0-1,0 0 0,-1 0 1,1 0-1,0 0 0,-1 0 1,1 0-1,0-1 0,-1 1 1,0 0-1,1 0 0,-1-1 1,0 1-1,1 0 0,-1 0 1,0-1-1,0 1 0,0-2 1,-1-27-10,1 29 3,1-8 1,-1 8 5,0 1 0,1 0 0,-1 0 0,0 0 0,0 0 0,0 0 0,0 0 0,1 0 0,-1 0 0,0 0 0,0 0 0,0 0 0,0 0 0,1-1 0,-1 1 0,0 0 0,0 1 0,0-1 0,1 0 0,-1 0 0,0 0 0,0 0 0,0 0 0,1 0 0,-1 0 0,0 0 0,0 0 0,0 0 0,0 0 0,0 0 0,1 0 0,-1 1 0,0-1 0,0 0 0,0 0 0,0 0 0,0 0 0,1 1 0,4 3 0,-4-3 0,0 0-1,0 0 1,1 0 0,-1 0 0,0 0 0,1-1-1,-1 1 1,1 0 0,-1-1 0,1 1 0,-1-1-1,1 1 1,0-1 0,-1 0 0,1 0 0,-1 0-1,1 1 1,3-2 0,-2 0 16,-1 0 0,1 0 0,0 0 1,-1 0-1,1-1 0,0 0 0,3-2 0,19-11 358,-24 14-371,0 1 0,0-1 0,0 0 0,1 0 0,-1 0 0,0 0 0,0 0 0,0 0 0,-1 0 0,1 0 0,0 0 0,0 0 0,-1-1 0,1 1 0,0 0 0,-1-1 0,0 1 0,1 0 0,-1-1 0,0 1 0,1 0 0,-1-1 0,0 1 0,0-2 0,0 1 5,0 1 0,0-1 1,1 0-1,-1 1 0,0-1 1,1 0-1,-1 1 0,1-1 1,0 1-1,-1-1 0,1 1 1,0-1-1,0 1 0,0 0 1,2-3-1,-2 4 35,-1-1-1,1 0 1,0 0 0,-1 0 0,1 0 0,-1 1-1,1-1 1,-1 0 0,0 0 0,1 0 0,-1 0-1,0 0 1,0 0 0,1 0 0,-1 0 0,0-2-1,0-22-62,-1 4 49,2 6-23,0-1 0,-2 0 0,-3-25 0,3 31-12,0 0-1,2-21 0,-1-11-15,-7-11 46,5 12 2,-7-1-20,-18-50 1,14 49-14,11 34 12,0-1 1,0 1 0,2-1 0,-1-18 0,1-3 5,0 7-33,4-43 1,-1 42 18,-3 18 8,-1 1 1,1-1-1,-1 1 0,0-1 0,-1 1 1,0-1-1,-4-11 0,3 12-7,1 0 0,0-1 0,0 1 0,1-1 1,0 1-1,0-1 0,0-8 0,2-13-29,-1 17 37,0 1 0,1 0 0,0-1 1,1 1-1,0 0 0,0 0 0,8-18 1,-9 25-9,0 1 1,-1-1 0,1 1 0,0-1 0,-1 1-1,0-1 1,1 1 0,-1-1 0,0 1 0,0-4-1,-5-28 11,3 22-12,-9-43 7,5 24-2,-3-34 0,6 31 4,1 20 1,1 0 0,1-22-1,0-23-17,-2 19 9,2 31 2,-2-1 1,1 0-1,-1 1 1,-1 0-1,0-1 0,0 1 1,-1 0-1,0 0 1,0 1-1,-8-12 0,-11-23-20,22 41 20,0-1 1,0 1-1,0-1 1,1 1-1,-1-1 1,1 1-1,0-1 1,0 0-1,0 1 1,0-1-1,0 1 1,1-4-1,10-29 15,-5 18-12,-2 9-6,0 0 0,1 0 0,-1 0 0,2 1 0,-1 0 0,1 0 0,0 0 0,9-8 0,-12 12 4,0 0-1,-1 0 1,1-1-1,-1 1 0,0 0 1,0-1-1,0 0 1,-1 1-1,0-1 1,1 0-1,-1 0 1,1-5-1,-1-4 4,0-1-1,-1-18 1,0 14-2,0 10 1,2-24 13,-2 27-17,1 0 0,-1 0 0,-1 0 1,1 0-1,-1 1 0,1-1 0,-1 0 1,-1 0-1,1 1 0,-3-7 0,2 5-1,0 1-1,0-1 0,0 0 1,1 0-1,0 1 0,1-1 1,-1-7-1,1 4 6,-1 0-1,-1 0 0,1 1 0,-1-1 1,-1 1-1,1-1 0,-2 1 1,-4-11-1,-8-23 7,12 26-27,-4-34 0,7 37 14,1 9 3,0 1 0,1 0 1,-1 0-1,1 0 1,-1 0-1,1 0 1,0 0-1,0 0 0,1 0 1,-1 0-1,2-2 1,7-17-1,2-23 9,-11 42-5,0-1 0,0 1 0,0-1 0,0 1 1,1 0-1,3-6 0,5-14-4,-8 17 0,-1 1 2,1 1 0,-1 0-1,1 0 1,-1 0 0,1 0 0,0 0 0,1 0 0,-1 0 0,5-5 0,-6 8-1,0 0-1,-1 0 1,1 0 0,0 0-1,-1-1 1,1 1 0,-1 0 0,1 0-1,-1-1 1,0 1 0,1 0-1,-1-1 1,0 1 0,0-1-1,0-1 1,-2-24-4,0 15 8,-6-75 9,6 68-16,1 1 1,0 0 0,5-36-1,-2 30 8,-1-27 0,-3-55-2,2 52-3,-2 0 0,-11-60 0,-38-134 40,50 237-46,1 0 0,0 0 0,1 0-1,0 0 1,1 1 0,4-16 0,0-8-5,-4 14 20,-1 0-1,-2-29 1,-1 0 19,2 44-29,0-11-2,0 0 1,2 0-1,-1 0 1,6-21-1,27-110-21,-19 80 30,-8 38-4,-1 0-1,3-54 1,-12-91 6,3 163-8,1 0-1,1-1 1,-1 1-1,2 0 1,0 0-1,8-20 1,-5 15-3,6-30 1,-10 37 1,0-2 6,0 1 0,-1 0 0,0-1 0,-1 1 0,-1-15 0,0 4-35,1 20 27,0 0 0,0 0 0,0-1 1,0 1-1,1 0 0,-1 0 0,0 0 0,0 0 1,1-1-1,-1 1 0,1 0 0,-1 0 1,2-2-1,-2 3 2,1-1 0,-1 1 0,0-1 0,0 1 0,1-1-1,-1 1 1,0-1 0,0 1 0,0-1 0,1 0 0,-1 1 0,0-1 0,0 1 0,0-1 0,0 0 0,0 1 0,0-1 0,0 1-1,-1-1 1,1 0 0,0-6 5,1 7-6,-1 0 0,0 0 0,0 0 0,1 0 0,-1 0 0,0 0 0,0 0 0,1 0 0,-1 0 0,0 0 0,1 0 0,-1 0 0,0 0 0,0 0 0,1 0 0,-1 0 0,0 0 0,0 0 0,1 0 0,-1 0 0,0 1 0,0-1 0,1 0 0,-1 0 0,0 0 0,0 0 0,0 1 0,1-1 0,-1 1 3,1 0 0,-1-1 0,1 1 0,-1 0 0,1 0 0,-1-1 0,0 1 1,1 0-1,-1 0 0,0 0 0,0 0 0,0 0 0,1-1 0,-1 1 0,0 0 1,0 0-1,0 0 0,-1 0 0,1 0 0,0 0 0,0 0 0,0-1 0,-1 1 0,0 2 1,1-3-2,0 0 0,0 1 0,0-1 0,0 0 1,0 1-1,0-1 0,0 0 0,0 1 0,0-1 0,-1 0 1,1 0-1,0 1 0,0-1 0,0 0 0,-1 1 1,1-1-1,0 0 0,0 0 0,-1 1 0,1-1 1,0 0-1,-1 0 0,1 0 0,0 0 0,-1 1 1,1-1-1,0 0 0,-1 0 0,1 0 0,0 0 0,-1 0 1,1 0-1,0 0 0,-1 0 0,1 0 0,0 0 1,-1 0-1,1 0 0,0 0 0,-1 0 0,1 0 1,0 0-1,-1 0 0,1-1 0,0 1 0,-1 0 1,1 0-1,0 0 0,0-1 0,-1 1 0,1 0 0,0 0 1,0 0-1,-1-1 0,1 1 0,0 0 0,0-1 1,-1 1-1,1 0 0,0-1 0,0 1 0,0-1 1,-5-4-3,2 7 11,-6 6 2,4-3-3,1-1-10,4-4 2,0 0-1,0 0 1,0 0 0,0 0 0,0 0 0,-1 0 0,1 0 0,0 0 0,0 0 0,0 0 0,0 0 0,0 0 0,0 0 0,0 0 0,0 0 0,0 0 0,0 0 0,0 0 0,0 0 0,-1 0 0,1 0 0,0 0-1,0 0 1,0 0 0,0-1 0,0 1 0,0 0 0,0 0 0,0 0 0,0 0 0,0 0 0,0 0 0,0 0 0,0 0 0,0 0 0,0 0 0,0 0 0,0 0 0,0-1 0,0 1 0,0 0 0,0 0 0,0 0 0,0 0-1,0 0 1,0 0 0,0 0 0,0 0 0,0 0 0,0 0 0,0 0 0,0-1 0,0 1 0,0 0 0,0 0 0,0 0 0,0 0 0,0 0 0,0 0 1,0 0-1,0 1 0,0-1 1,0 0-1,0 0 0,0 0 1,0 0-1,0 0 0,0 1 1,0-1-1,0 0 0,0 0 1,0 0-1,0 0 0,0 0 1,0 0-1,0 0 0,0 1 1,1-1-1,-1 0 0,0 0 1,0 0-1,0 0 0,0 0 1,0 0-1,0 0 0,0 0 1,0 1-1,1-1 0,-1 0 1,0 0-1,0 0 0,0 0 1,0 0-1,0 0 1,0 0-1,0 0 0,1 0 1,-1 0-1,0 0 0,0 0 1,0 0-1,0 0 0,0 0 1,1 0-1,-1 0 0,0 0 1,0 0-1,0 0 0,0 0 1,0 0-1,0 0 0,0 0 1,1 0-1,-1-1 0,0 1 1,0 0-1,0 0 0,0 0 1,0 0-1,0 0 0,0 0 1,0 0-1,1 0 0,0-1 2,-11-19-31,10 21 29,0-1 0,0 0 0,0 0 0,0 0 0,0 1 1,0-1-1,0 0 0,0 0 0,0 0 0,0 1 1,0-1-1,0 0 0,0 0 0,0 0 0,0 1 0,0-1 1,1 0-1,-1 0 0,0 0 0,0 0 0,0 1 1,0-1-1,0 0 0,1 0 0,-1 0 0,0 0 0,0 0 1,0 0-1,1 1 0,-1-1 0,0 0 0,0 0 1,0 0-1,1 0 0,-1 0 0,0 0 0,0 0 0,0 0 1,1 0-1,-1 0 0,5-9 17,-4 5-13,0 0 0,0 0 0,-1 0 0,1 0 0,-1-8 0,-1 9-3,0 0 0,0 0 0,0 0 1,-1 0-1,1 0 0,-1 0 1,1 0-1,-1 0 0,0 0 0,-3-2 1,-2-4 2,2 3 7,5 6-11,0 0 0,0 0 0,0 0 0,0 0-1,0 0 1,1 0 0,-1 0 0,0 0 0,0 0 0,0 0 0,0 0 0,0 0 0,0 0-1,0 0 1,0 0 0,0 0 0,0 0 0,0 0 0,0 0 0,0 0 0,0 0 0,1 0-1,-1 0 1,0 0 0,0 0 0,0-1 0,0 1 0,0 0 0,0 0 0,0 0-1,0 0 1,0 0 0,0 0 0,0 0 0,0 0 0,0 0 0,0 0 0,0 0 0,0 0-1,0 0 1,0 0 0,0-1 0,0 1 0,0 0 0,0 0 0,0 0 0,0 0 0,0 0-1,0 0 1,0 0 0,0 0 0,0 0 0,0 0 0,0 0 0,0 0 0,5-2-21,-5 2 22,1 0-1,-1 0 1,0-1-1,1 1 1,-1 0-1,0 0 1,1-1-1,-1 1 1,0 0-1,0-1 1,1 1-1,-1 0 1,0-1-1,0 1 1,0-1-1,0 1 1,1 0-1,-1-1 1,0 1-1,0-1 1,0 1-1,0 0 1,0-1-1,0 1 1,0-1-1,0 1 1,0 0-1,0-1 0,0 1 1,0-1-1,-1 1 1,1 0-1,0-1 1,0 0-1,0 1 0,-1-1 0,1 0 0,0 1 0,0-1 0,0 1 0,-1-1 0,1 1 0,0-1 0,-1 1 0,1-1 0,0 1 0,-1-1 0,1 1 0,-1-1 0,1 1 0,-1-1 0,1 1 0,-1 0 0,1-1 0,-1 1-1,1 0 1,-1 0 0,0-1 0,1 1 0,-2 0 0,2 4-5,-2 7 14,2-11-9,0 0 0,0 0 0,-1 1 0,1-1-1,0 0 1,0 0 0,0 0 0,-1 1 0,1-1 0,0 0-1,-1 0 1,1 0 0,0 0 0,0 0 0,-1 0 0,1 0 0,0 1-1,0-1 1,-1 0 0,1 0 0,0 0 0,-1 0 0,1 0-1,0 0 1,-1 0 0,1-1 0,0 1 0,0 0 0,-1 0 0,1 0-1,0 0 1,-1 0 0,1 0 0,0 0 0,0-1 0,-1 1 0,1 0-1,0 0 1,0 0 0,0-1 0,-1 1 0,1 0 0,-6 0-8,5 0 7,0-1 1,-1 1-1,1 0 1,-1 0 0,1 0-1,-1 0 1,1 0 0,-1 1-1,1-1 1,-1 0-1,1 1 1,0-1 0,-3 2-1,2 0 2,3-1-6,1 0-4,-2 4 21,-1-2-5,3-4-18,-1 2 12,0-1 1,0 1 0,0 0-1,-1-1 1,1 1-1,0 0 1,0 0 0,0 0-1,0 0 1,-1 0-1,1-1 1,0 1 0,0 2-1,1 0-2,3 0 9,-5-3-4,-9 5-5,-7 1-5,15-6 6,0 0 0,-1 1 0,1-1 0,0 1-1,0-1 1,-1 1 0,1-1 0,0 1 0,0 0-1,0 0 1,-2 1 0,11-6-1,-6 3 0,0 0 0,0 0 0,-1 0 0,1 0 0,0 0 1,-1 0-1,3-3 0,20-16 6,-23 24 11,-1-3-16,0-1 1,0 0-1,0 0 0,0 1 1,0-1-1,-1 0 0,1 0 0,0 0 1,0 1-1,0-1 0,-1 0 1,1 0-1,0 0 0,0 1 0,-1-1 1,1 0-1,0 0 0,0 0 1,-1 0-1,1 0 0,0 0 1,-1 0-1,1 0 0,0 0 0,0 0 1,-1 1-1,1-1 0,0-1 1,-1 1-1,1 0 0,0 0 0,0 0 1,-1 0-1,1 0 0,0 0 1,-1 0-1,-18 0 15,-2 0-25,20 0 10,0 0 0,0-1-1,-1 1 1,1 0 0,0 0 0,0 0-1,0 0 1,0 1 0,0-1-1,0 0 1,-2 1 0,3-1-1,1 0 0,-1 0 0,0 0 0,0 0 0,0 0 0,0 0 0,0 0 0,0 0 0,0 0 0,0 0 0,0 0 0,0 1 0,0-1 0,0 0 0,0 0 0,0 0 0,0 0 0,0 0 0,0 0 0,0 0 0,0 0 0,0 0 0,0 0 0,0 0 0,0 1 0,0-1 0,0 0 0,0 0 0,0 0 0,0 0 0,0 0 0,0 0 0,0 0 0,0 0 0,0 0 0,0 0 0,0 0 0,0 0 0,0 0 0,0 0 0,0 1 0,-1-1 0,1 0 0,0 0 0,5 1 44,-19-5-75,14 4-1,-1 0 1,1 0-1,-1 0 0,1 0 0,-1 0 1,1 0-1,-1 0 0,1 0 1,-1 0-1,1 0 0,-1 0 1,1 0-1,-1 0 0,1 0 1,0 1-1,-1-1 0,1 0 0,-1 0 1,1 0-1,-1 1 0,1-1 1,0 0-1,-1 1 0,1-1 1,-1 0-1,1 1 0,0-1 1,-1 0-1,1 1 0,0-1 1,0 1-1,-1-1 0,1 1 0,0-1 1,0 1-1,0 0 0,-6 7-1361,0 1-289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2:40:2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1789 1024,'-24'-180'1869,"-12"-149"-1267,34 266-495,1-120 650,2 160-632,0 0 42,4-28 0,-2 26-137,-1 0 1,-1-1-1,-2-34 0,-15-74-23,0 10 25,15 105-26,-11-106 63,8 95-41,-2 2-1,-13-39 1,9 38-23,-18-60-2,25 77-35,1 0 0,0-1 0,0 1 0,2-1 0,0-15 0,0 16-385,2 1-1,3-16 1,3 11-514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31:49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20059 11483 329 0,'-7'-15'122'0,"6"5"20"0,0-1-71 16,-1-4-26-16,4 4 7 15,0 3-9-15,-3 1-1 16,1 4-7-16,4 15 3 16,-3 3-12-16,-1 23-5 15,4 13-6-15,-3 32-5 16,-6 0-9-16,1 18 1 15,-4-14-2-15,-1 0 2 16,-2-26 0-16,0-9-5 16,3-21-22-16,1-9-33 15,2-18-15-15,7-12-127 16,0-8 9-16</inkml:trace>
  <inkml:trace contextRef="#ctx0" brushRef="#br0" timeOffset="322.61">19956 11415 330 0,'-2'-11'120'16,"4"-4"28"-16,3 0-85 0,6-2 1 15,3-3-10-15,10 2 0 16,6 3-11-16,12 7-4 15,3 9-14-15,8 14 5 16,-9 10-10-16,-6 10 10 16,-15 2-10-16,-16 14 20 15,-21-4-8-15,-20 6-1 16,-8-5-15-16,-16 1 5 16,5-17-16-16,2-8-3 15,17-18 3-15,7-11-27 16,17-12-16-16,19-12-46 15,16-4-154-15,16-13 18 16</inkml:trace>
  <inkml:trace contextRef="#ctx0" brushRef="#br0" timeOffset="10066.65">20845 11246 309 0,'0'16'100'0,"-5"7"23"15,1 19-84-15,3 8-12 16,2 14-8-16,2-5-7 16,0 0-9-16,-2-17 3 15,0-5-7-15,-5-17 6 16,-1-11 189-16,-5-9-320 15,-3-6 173-15</inkml:trace>
  <inkml:trace contextRef="#ctx0" brushRef="#br0" timeOffset="10289.91">20652 11477 418 0,'-2'0'128'16,"6"0"33"-16,6 2-117 16,8-1-18-16,10-1-9 15,6-5-9-15,14 0-8 16,0-3 3-16,4-3-5 16,-4 2-2-16,3 6 5 0,-13 2-161 15,-3-3 49 1</inkml:trace>
  <inkml:trace contextRef="#ctx0" brushRef="#br0" timeOffset="10742.02">21438 11462 439 0,'-11'59'97'0,"1"19"46"16,5 11-128-16,5 9-4 16,0-13 2-16,3-5-7 15,1-27 0-15,2-15-7 16,-1-24 7-16,-2-19-5 16,-3-18 5-16,0-20-5 15,-2-8 6-15,-6-23 0 16,0-9 5-16,-4-20-5 15,-1 6 4-15,6-15-3 16,7 21-5-16,7 11-5 16,7 23 4-16,8 11-3 15,-1 23 10-15,5 8 0 16,1 14 2-16,4 13 7 0,-7 13 5 16,-5 15-12-1,-11 4 4-15,-14 11-3 0,-13-10-5 16,-8 0-5-16,-1-15 6 15,-9-9-9-15,10-14-12 16,0-8-34-16,11-10-2 16,7-13-138-16,18-5 17 15</inkml:trace>
  <inkml:trace contextRef="#ctx0" brushRef="#br0" timeOffset="10959.24">22027 11209 370 0,'-7'41'115'0,"4"16"31"16,5 8-91-16,1 8-37 15,4-7 2-15,-1-3-7 16,-2-18-5-16,2-12-23 0,-2-17-1 15,-2-14-133 1,-1-10 24-16</inkml:trace>
  <inkml:trace contextRef="#ctx0" brushRef="#br0" timeOffset="11123.78">21868 11447 329 0,'11'8'145'0,"-2"-8"1"0,11-2-74 16,3-6-50-16,7-6-8 16,2-2-23-16,14-10-137 15,-4-4 41-15</inkml:trace>
  <inkml:trace contextRef="#ctx0" brushRef="#br0" timeOffset="11460.53">22462 11483 291 0,'11'78'118'16,"-1"-13"19"-16,1 9-73 15,-3-16-29-15,-5 0 8 16,-5-20-17-16,-4-6-1 16,-3-17 5-16,0-10-4 0,-2-15-7 15,-3-21-10-15,6-9-4 16,-1-29-8-16,3-11 5 15,1-20-8-15,8 4 14 16,4-6-5-16,6 20 7 16,9 11-6-16,4 27 8 15,3 10-15-15,1 19 5 16,0 12-6-16,-5 10 8 16,-3 16-1-16,-9 9 7 0,-11 13-4 15,-10 1 5-15,-14 4-5 16,-4-10-4-16,-9-10-44 15,7-16-79-15,5-22-60 16,11-17-44-16</inkml:trace>
  <inkml:trace contextRef="#ctx0" brushRef="#br0" timeOffset="11677.33">23091 11001 422 0,'-5'48'126'15,"-3"11"34"1,2 1-118-16,2 9-16 0,-1-15-3 16,-1-3-22-16,-1-18-10 15,-3-5 159-15,-3-28-310 16,3-16 149-16</inkml:trace>
  <inkml:trace contextRef="#ctx0" brushRef="#br0" timeOffset="11853.79">22943 11206 298 0,'9'8'168'0,"13"-5"-15"16,4-7-50-16,11-5-77 15,-2-8-7-15,5-4-36 16,-7 0-9-16,-6 2-130 16,-10 6 18-16</inkml:trace>
  <inkml:trace contextRef="#ctx0" brushRef="#br0" timeOffset="12210.58">23436 11300 298 0,'-13'51'69'15,"5"4"37"-15,-1-4-79 16,3-2 2-16,-3-18 13 16,6-7-8-16,3-11-1 0,-4-20-9 15,0-12-2 1,1-15-5-16,2-15-6 0,-3-28 4 15,13-6 4-15,11-18-7 16,5 5 2-16,10 9-4 16,2 25-3-16,1 20 0 15,-9 23 12-15,2 16-1 16,-8 11 12-16,-5 12-4 16,-14 9 0-16,-12 15-11 15,-12-1 1-15,-11 3-14 16,-5-7 3-16,-6-9-43 15,7-14-13-15,10-10-140 16,17-10 2-16</inkml:trace>
  <inkml:trace contextRef="#ctx0" brushRef="#br0" timeOffset="12449.51">24000 11224 436 0,'3'1'126'16,"4"-9"28"-16,1-7-153 15,0 2-150-15,2-5 27 16</inkml:trace>
  <inkml:trace contextRef="#ctx0" brushRef="#br0" timeOffset="12600.05">24308 11119 405 0,'19'-1'114'15,"-4"0"32"-15,3-3-120 0,-12-7-19 16,11 0-141-16,-2-3 29 16</inkml:trace>
  <inkml:trace contextRef="#ctx0" brushRef="#br0" timeOffset="12705.99">24534 11044 329 0,'11'4'122'0,"0"4"9"0,-6-8-87 15,-4 6-151-15,-3 0 29 16</inkml:trace>
  <inkml:trace contextRef="#ctx0" brushRef="#br0" timeOffset="14170.37">24487 11861 256 0,'-2'-6'86'16,"-1"8"19"-16,0 2-77 15,1 1 6-15,0 14-16 0,0 12 4 16,1 8-13-16,1 13 4 16,2 1-11-16,2 0 4 15,3-11-6-15,-2-8 10 16,2-13 0-16,-3-12 18 15,-8-15-5-15,1-11 12 16,-4-12-9-16,2-8 2 16,2-2-17-16,-1-6 4 15,0 7-8-15,4 6 2 16,0 11-7-16,2 6 4 16,5 16-4-16,7 11 0 15,4 6-5-15,5 5 5 16,6 6-5-16,3-1 6 15,-4-5-6-15,-5-10 6 16,-6-10 3-16,-3-7 23 16,-6-9-3-16,-3-13 11 15,-6 1-6-15,-3-12 0 0,-4-2-23 16,-3-7 2-16,0 11-12 16,1 3 7-16,2 12-29 15,1 8-14-15,4 8-158 16,-3 0 24-16</inkml:trace>
  <inkml:trace contextRef="#ctx0" brushRef="#br0" timeOffset="14332.73">24887 12053 470 0,'-9'5'99'0,"3"-3"28"15,-4-3-187-15,10 2-82 16,-11-2-6-16</inkml:trace>
  <inkml:trace contextRef="#ctx0" brushRef="#br0" timeOffset="17137.09">20778 13080 250 0,'0'-1'74'16,"0"-1"31"-16,-1 2-62 15,1-1 0-15,-1 0 4 16,-1-2-4-16,3 5-9 16,3-4-4-16,-1 2-3 0,4-2-6 15,2-3-2-15,3 0-8 16,3 0 0-16,8-3-9 15,2 1 2-15,9-2-6 16,2 0 6-16,3-4-6 16,-3 0 6-16,-1 3-5 15,-5 8 3-15,-4 6 8 16,-11 7 8-16,-1 16-6 16,-8 10 6-16,-11 12 8 15,-1 12-7-15,-4 2 1 16,-2-6 7-16,2-3-5 15,5-15-5-15,-2-15-8 16,6-2-4-16,5-14-5 16,-1-4 4-16,3-4-7 15,1-7 7-15,3-6-47 0,1-2-12 16,4-9-141-16,-3-7-1 16</inkml:trace>
  <inkml:trace contextRef="#ctx0" brushRef="#br0" timeOffset="17785.25">21496 13133 290 0,'-11'10'120'0,"5"1"14"15,1 13-64-15,7 11-31 16,-4 13-11-16,9 10-1 16,3 20-11-16,2 1-5 15,6 4-5-15,-1-14 5 16,-1-9-8-16,-2-23 9 15,-7-16 2-15,-6-21 5 0,-8-22-6 16,-1-14 1-16,-5-23-9 16,-1-11-1-16,-4-15-4 15,4-1 9-15,3-11-5 16,4 18 5-16,9 7-6 16,8 22 2-16,8 16-7 15,0 22 2-15,7 14-5 16,-1 11 7-16,4 17-5 15,-5 6 3-15,-3 15-1 16,-14 2 9-16,-13-1-1 16,-14-9 7-16,-11-5-4 15,-6-14 5-15,-3-13-23 16,5-9-7-16,4-6-36 16,14-9 87-16,8-16-222 15,13-8 85-15</inkml:trace>
  <inkml:trace contextRef="#ctx0" brushRef="#br0" timeOffset="19064.9">21919 13086 284 0,'-4'-2'87'0,"4"1"27"15,-5-4-71-15,10 3-6 16,-6 0 3-16,12 2-5 16,0-4-4-16,14 1-5 15,-4-2-4-15,17-2-11 16,0-2 0-16,8-3-7 16,-5-2-1-16,8-3-5 15,-10 2 6-15,4 4-3 16,-17 0-7-16,-6 6-28 15,-18 9-116-15,-13 7 20 0</inkml:trace>
  <inkml:trace contextRef="#ctx0" brushRef="#br0" timeOffset="19277.68">21908 13289 431 0,'-1'8'107'15,"7"-9"40"-15,3-4-117 16,7 0-10-16,10-8-1 16,2 1 0-16,10 0-8 15,0-1-3-15,5 0-7 16,-7 6 1-16,0 2 231 16,-12 0-391-16,-7-3 209 15</inkml:trace>
  <inkml:trace contextRef="#ctx0" brushRef="#br0" timeOffset="19763.03">23029 12580 394 0,'-4'10'91'0,"6"15"39"15,3 9-110-15,5 19-13 0,1 8 3 16,4 20-5-16,-5-8-1 16,3 2-5-16,-4-19 5 15,-4-6-6-15,-7-21 5 16,-3-9 22-16,-8-16-157 16,-3-12 61-16</inkml:trace>
  <inkml:trace contextRef="#ctx0" brushRef="#br0" timeOffset="20021.04">23099 12482 376 0,'2'-2'123'15,"-5"6"32"-15,-5 9-98 16,-4 8-12-16,-9 11 3 15,-3 5-14-15,-2 16-12 16,0-3-1-16,1 6-12 16,8-10-5-16,0-3-4 15,7-13 7-15,4-4-29 16,5-8-9-16,0 0-32 16,4-3-116-16,6 5 13 0</inkml:trace>
  <inkml:trace contextRef="#ctx0" brushRef="#br0" timeOffset="20273.97">22913 13228 434 0,'-3'3'120'0,"11"-3"43"16,0-3-117-16,14 1-14 15,4-3 1-15,10 3-8 16,-1-1-11-16,11 1-3 16,-6-1-7-16,6-2-4 15,-8-2 15-15,-1-2-49 16,-9 0 133-16,-13-2-277 16,-4 1 91-16</inkml:trace>
  <inkml:trace contextRef="#ctx0" brushRef="#br0" timeOffset="32030.89">20902 14950 382 0,'23'-3'96'15,"-12"-3"46"-15,3 3-108 16,3 0-3-16,10 5-1 16,-11-7-6-16,7 1-14 15,13 4-1-15,-5-4-6 16,3-2 5-16,-2-1-20 0,-3 1 47 16,-17 0-189-16,-7 7 63 15</inkml:trace>
  <inkml:trace contextRef="#ctx0" brushRef="#br0" timeOffset="32193.47">20937 15226 445 0,'-6'7'106'0,"16"-14"37"16,12-21-133-16,19-13-4 15,3-13-9-15,11-10-5 16,-6-6-11-16,0-2-26 15,-12 19-97-15,-8-10 15 16</inkml:trace>
  <inkml:trace contextRef="#ctx0" brushRef="#br0" timeOffset="32413.56">21266 14632 218 0,'-11'3'185'0,"2"2"-36"16,6 6-5-16,3-2-101 15,11 8 0-15,9 4-24 16,9 3 15-16,6 5-11 15,3 10 12-15,-4 3-8 16,-8 3 8-16,-13-2-20 0,-6 4 4 16,-7-12-11-16,-15-1-2 15,4-8-3-15,1-2-5 16,-7-11-21-16,2-6-35 16,12-7 40-16,12-10-185 15,1-10 47-15</inkml:trace>
  <inkml:trace contextRef="#ctx0" brushRef="#br0" timeOffset="32790.24">21947 14925 533 0,'-14'85'109'0,"9"17"55"0,1-21-162 16,5-3-5-1,4-27 11-15,-5-16 12 0,1-20 1 16,1-11 6-16,-9-23 3 16,-1-13-11-16,3-16-13 15,-8-31-2-15,0-10-6 16,10-14 5-16,-4 6-3 16,13 9 1-16,1 21-3 15,5 16 4-15,11 24-6 0,7 7 4 16,-4 9-5-16,8 18 5 15,-7 8-3-15,-10 10 5 16,-10 5-3-16,-14 12 6 16,-13-4-4-16,0 7 6 15,-11-11-6-15,-2 0 5 16,10-15-5-16,9-7-16 16,4-12-19-16,10-6 253 15,-2-6-410-15,20-2 205 16</inkml:trace>
  <inkml:trace contextRef="#ctx0" brushRef="#br0" timeOffset="33001.33">22602 14602 515 0,'-7'12'128'15,"0"-5"45"-15,8-6-152 16,6-3-8-16,5-3-6 0,9 0-10 16,0 0-16-16,5-1-20 15,-5 0-134 1,-8-2 26-16</inkml:trace>
  <inkml:trace contextRef="#ctx0" brushRef="#br0" timeOffset="33192.08">22513 14814 447 0,'0'10'136'16,"14"-2"20"-16,9-14-105 16,1-3-52-16,14-9 4 15,-1 2 0-15,6-14-24 16,-2 5-138-16,10-9 39 0</inkml:trace>
  <inkml:trace contextRef="#ctx0" brushRef="#br0" timeOffset="33477.44">23302 14049 374 0,'0'9'104'16,"6"12"32"-16,3 12-90 15,3 5-20-15,8 11 6 16,9 6-16-16,-4 2 2 15,1-11-16-15,-9-5 3 16,-4-10-15-16,-5-10 35 16,-1-7-178-16,-6-7 61 15</inkml:trace>
  <inkml:trace contextRef="#ctx0" brushRef="#br0" timeOffset="33691.82">23181 14530 482 0,'9'8'147'0,"2"-5"27"15,13-4-120-15,7-4-43 0,11-4 3 16,4-6-13-16,16-4 4 16,-1 0-5-16,10-7 1 15,-2 4 6-15,4-4-43 16,-10 14 157-16,-7-1-298 15,-19 7 109-15</inkml:trace>
  <inkml:trace contextRef="#ctx0" brushRef="#br0" timeOffset="34087.58">23401 14779 350 0,'8'1'125'0,"6"-4"17"16,8-5-88-16,8-2-25 15,11 1 5-15,2-7-20 16,4-9 2-16,-4 2-1 15,3 0-9-15,-12 3-7 0,-4 3 4 16,-10 11-5-16,-4 11 10 16,-15 9-6-16,7 20 5 15,-8 7-3-15,9 20 4 16,-13-1-7-16,4 12 3 16,-8-16-4-16,6-2 5 15,-11-19-5-15,6-7 5 16,2-15-12-16,-4-6-10 15,-1-8-18-15,-3-7-130 16,2-2 24-16</inkml:trace>
  <inkml:trace contextRef="#ctx0" brushRef="#br0" timeOffset="34275.41">23583 15001 459 0,'6'-6'118'0,"13"-5"44"0,7-4-122 16,16-7-11-16,2-3 2 16,9-4 5-16,-4 1-13 15,7 0-5-15,-11 9 4 16,5 0-56-16,-6 3-152 16,-8-9 45-16</inkml:trace>
  <inkml:trace contextRef="#ctx0" brushRef="#br0" timeOffset="55557.81">11679 12837 31 0,'-5'1'3'0,"8"0"-3"16,4 2-8-16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2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7379,'16'11'2081,"20"-15"448,6-12-2096,23-7-433,3-2-352,13-8 560,-11 4-2738,0 1 914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36:13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 13675 383 0,'-7'4'108'0,"2"-7"22"16,5-5-108-16,4-7-61 16,7-1-91-16,8-4 10 15</inkml:trace>
  <inkml:trace contextRef="#ctx0" brushRef="#br0" timeOffset="293.64">3559 12679 501 0,'-23'18'113'16,"7"-2"19"-16,10 4-104 16,1-1-182-16,3-6 44 0</inkml:trace>
  <inkml:trace contextRef="#ctx0" brushRef="#br0" timeOffset="1027.03">5719 15725 497 0,'-4'13'119'0,"-5"-7"40"16,18-4-146-16,16 1-28 15,22-8-21-15,0-12-36 16,-1 2 22 0</inkml:trace>
  <inkml:trace contextRef="#ctx0" brushRef="#br0" timeOffset="1377.28">7166 15527 447 0,'-12'2'65'0,"6"-8"-65"15,12-4-105-15</inkml:trace>
  <inkml:trace contextRef="#ctx0" brushRef="#br0" timeOffset="1607.6">7838 14679 524 0,'-18'18'146'0,"10"-9"16"15,7-9-169-15,13-7-155 16,15-3 12-16</inkml:trace>
  <inkml:trace contextRef="#ctx0" brushRef="#br0" timeOffset="2399.85">11099 15787 608 0,'2'3'194'0,"-5"0"25"16,7-3-164-16,13 6-77 16,15-1-44-16,18 1-154 15,1-24-5-15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41:38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23770 16584 373 0,'-19'2'128'0,"4"-6"14"15,13-2-102-15,10-4-17 16,12 0-18-16,17-1 0 15,9-2-4-15,22-2 1 16,8 1-1-16,15-3 2 16,-6 2-3-16,24 1 1 15,-14 2 1-15,14 1-3 16,-16 3 1-16,5 0 3 16,-21 2-3-16,-1 2 0 15,-18 5 1-15,-7 2 5 16,-13 4-2-16,-14 0 7 15,-12 0 2-15,-15-1 11 16,-11-4-4-16,-18-2 5 16,-5-1-8-16,-27-4-1 0,-12 0-11 15,-27-1-1-15,3 1-6 16,-17 3 5-16,14 5-1 16,-4 4 9-16,24 2 1 15,3 3 2-15,19-2-2 16,9 0-1-16,19-6-10 15,18 1-2-15,12-2-4 16,16 0 3-16,14-5-1 0,25 0 3 16,7-4-2-16,26-6 5 15,4-2-4-15,21-3 2 16,-12 2-3-16,5-4 1 16,-23 5-6-16,-12 2 0 15,-25 6-3-15,-20 1 0 16,-22 5-1-16,-13 6 5 15,-10 5 2-15,-21 3 4 16,1 4 0-16,-13-2-10 16,2-6-15-16,-8-5-149 15,0-8 33-15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41:4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12059 12801 362 0,'-20'-68'83'0,"-3"-5"37"16,4 6-107-16,-1 2 0 16,5 12-4-16,-2 4 3 15,5 13 1-15,0 4 7 16,4 9 3-16,2 5 9 16,2 10-5-16,2 10-2 15,2 10-10-15,0 25-3 16,-1 16-7-16,1 38-3 15,0 20-3-15,-2 40 2 16,4 1 0-16,5 19-1 16,3-26 8-16,2-8 14 0,3-33 1 15,-4-18 2-15,-2-26 1 16,-5-11-7-16,-6-23-12 16,-1-12-1-16,-6-20-1 15,-6-18-9-15,-1-16-12 16,-4-20-15-16,-4-7-9 15,1-13-16-15,0 3 1 0,1-12-7 16,6 11 11 0,3-7 9-16,1 4 15 0,6 0 6 15,7 17 20-15,-3-10 3 16,5 9 4-16,2-1 8 16,1 9 3-16,-6-1 8 15,2 18 1-15,-4 2 3 16,0 16-7-16,-2 3-1 15,3 11-9-15,-11 3-2 16,11 18-6-16,-6 19-2 16,1 8-2-16,-3 21 1 15,8 8-2-15,-13-5 1 16,8-18 1-16,1-6 9 16,5-24 1-16,0-15 7 0,4-17 4 15,3-20 0-15,0-14-9 16,-4-25-1-16,4-1-7 15,4-6-1-15,-3 14-3 16,0 10 1-16,-2 22-1 16,4 13-1-16,-7 12 0 15,2 10 0-15,1 9 0 16,7 11-1-16,-5-1 1 16,10 14-1-16,0-9-1 15,6 8-1-15,-1-3 10 16,0 3 5-16,3-3 6 0,3 7-1 15,-8-7 16-15,-7-4-5 16,-7-1 3-16,-26-7 0 16,-14-2 5-16,-24-1-12 15,-6-3-5-15,-5 5-7 16,9-1-6-16,1 0-3 16,23-5-7-16,16-4-61 15,16-12-98-15,23-10-58 16,37-9-74-16</inkml:trace>
  <inkml:trace contextRef="#ctx0" brushRef="#br0" timeOffset="741.68">11451 14149 331 0,'6'-11'116'15,"-6"-6"28"-15,-4 5-87 16,-8 4-2-16,-5 1-5 16,-10 3-1-16,-2 8-5 15,-5 9 1-15,4 4-3 16,3 10-11-16,4 5-6 16,5 6-12-16,7-11-5 0,11 8-11 15,3-5 4 1,13 2-6-16,5-8 5 0,8 11-5 15,-9-11 5-15,10 5-3 16,-9-6 5-16,-8 1-3 16,-11-10 4-16,-8 3-2 15,-12-7 5-15,-8-3-3 16,-1-6 2-16,1 1-32 16,3-8-16-16,7-4-161 15,2-2 18-15</inkml:trace>
  <inkml:trace contextRef="#ctx0" brushRef="#br0" timeOffset="1779.75">12074 14053 264 0,'-6'2'109'0,"6"-1"11"15,0 1-56-15,1-2-28 16,1 0 4-16,0 1-5 16,-2 0 4-16,0 4 1 15,-4 1 8-15,-3 3-5 16,-8 8-3-16,-3 4-8 16,-13 3-10-16,0 6-7 0,-11 4-5 15,4-8-2-15,-1 5 1 16,7-5 5-16,1-11-5 15,16-7 1-15,0 1-5 16,3-11-1-16,12-1-7 16,8 7 6-16,6-1-4 15,4-3 4-15,15 6-4 16,-9-8 5-16,2 1-6 16,-2-3 5-16,1 4-6 15,-7-1 6-15,3 3 6 16,-5-1-20-16,-2-1-40 15,-4 3-9-15,-1-8-145 16,-4 2-3-16</inkml:trace>
  <inkml:trace contextRef="#ctx0" brushRef="#br0" timeOffset="2210.29">12578 13987 224 0,'7'0'156'16,"-10"0"-22"-16,-2 3-16 15,-2 5-78-15,-8 5-4 16,-4-2-5-16,-8 11-3 16,-6-2-6-16,-7 3 0 15,-3-1 0-15,-3 1 1 16,8-4 2-16,8 7-4 16,5-11-3-16,10 0-7 15,7-4-3-15,5 3-8 16,1-5 2-16,9 4-5 15,6 4 5-15,4 0-6 0,4-8 6 16,8 1-5-16,1-3 4 16,0-5-7-16,-2 2-9 15,-2 2-28-15,-9-5-8 16,-4-9-137-16,-2 9 21 0</inkml:trace>
  <inkml:trace contextRef="#ctx0" brushRef="#br0" timeOffset="2478.17">12765 13906 423 0,'-4'9'127'15,"6"4"37"-15,-2 8-105 16,4 5-15-16,2 13 9 15,-3 5-10-15,6 11-10 16,3 1-7-16,-3 0-12 16,0-10-8-16,4-1-7 15,-2-10 3-15,0-7-29 16,-3-9-14-16,3-4 89 0,2-4-245 16,2-10 94-16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42:23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10241 15385 375 0,'-2'-2'77'15,"25"-7"37"-15,-1-2-111 16,-2 2-1-16,15 3 0 0,8-1 1 16,0 6 2-16,28 1-1 15,7 2 0-15,32 9 2 16,-1-3-3-16,30 0 1 15,-10 0-2-15,16-3 1 16,-19-8-2-16,12 3-1 16,-33-8 8-16,1 1 6 15,-22 0 3-15,-2 0 0 16,-24-2 2-16,5 8-9 16,-15 2-5-16,-3 2 2 15,-15-1-1-15,-1 6 0 16,-17-6-1-16,0-1 1 0,-13-4-4 15,-1 4 5-15,-14-7 1 16,-3-10 0-16,-4 8-1 16,6 6 1-16,-3-9-7 15,5 1 0-15,7 7 0 16,-1-7 2-16,-1-2-3 16,4 0 1-16,0-4-1 0,7 1 1 15,3-8-1-15,4-7 1 16,-1-3-3-16,7-1 2 15,-3 1-2-15,4-5 1 16,0 4-3-16,5-5 2 16,-2 1-4-16,4-6-1 15,6-10-6 1,-6-6 9-16,0-8 1 16,-2-6 2-16,-2-16 1 15,-1 17 0-15,2-25 2 16,0 3-1-16,7-10 1 15,2 17-1-15,-8-10 1 16,-4 34-3-16,-12 10 2 16,-13 17-1-16,-7 8 1 15,-6 14-1-15,4 9 0 0,4 4-1 16,1 9-9 0,12 11-12-16,2 5-126 0,-2 0 29 15</inkml:trace>
  <inkml:trace contextRef="#ctx0" brushRef="#br0" timeOffset="467.06">9804 14101 351 0,'0'19'91'0,"2"25"24"16,1 40-91-1,0 21-22-15,5 24-3 16,-2 7 4-16,0-1-4 16,-1-33 7-16,-2-5 8 15,-1-27 11-15,-4-10 3 16,2-21 5-16,-4-6-7 15,0-18-6-15,1-13-13 0,-2-13-8 16,6-18-29-16,-4-11-21 16,16-18-100-16,-9-11 3 15</inkml:trace>
  <inkml:trace contextRef="#ctx0" brushRef="#br0" timeOffset="719.63">9979 13838 395 0,'45'4'111'0,"37"3"36"16,11-11-112-16,52 7-6 16,9-6-13-16,54 0 1 15,-6-8-11-15,36-13-8 16,-33-10 5-16,8-6-4 15,-50-2 2-15,-12 0-2 16,-47 19 3-16,-20 5-2 16,-33 15 2-16,-12 4-16 15,-20 6-11-15,-8-5-128 0,-12-3 26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43:04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20137 8295 168 0,'4'-2'138'16,"-1"-3"-22"-16,-1 3-3 15,2 2-80-15,-3 0 1 16,-2 1 3-16,-3 3-7 0,0 6 2 16,-5 5-4-16,-4 11-3 15,-2 10-6-15,-5 19-5 16,-9 5-5-16,-2 25-6 16,-6 1 1-16,-5 9-5 15,1-15 4-15,13 1-2 16,0-29 4-16,14-11-5 15,11-18 1-15,5-12-3 16,5-22 7-16,9-21-1 16,4-15 7-16,7-29-4 15,4-10 4-15,13-7-8 16,-5-1 2-16,6-5-6 16,-4 17 6-16,-2 5 0 15,-11 13 6-15,-4 16-3 16,-9 24 4-16,-7 13 2 0,-7 13-3 15,-7 21-4-15,-2 10 2 16,0 17-6-16,3 7 0 16,5 9-4-16,7-14 3 15,10-4-4-15,2-18 5 16,8-14 2-16,-1-19 7 16,9-9-2-16,-5-14 7 15,2-20-4-15,-12-7-1 0,-1-10-6 16,-1 9 0-16,-9 4-6 15,-2 23 5-15,0 16-7 16,-1 21 3-16,-7 16-4 16,2 11 3-16,6 12-4 15,4 0 8-15,4 2 2 16,7-10-10-16,6-4-42 16,-2-20-14-16,8-8-147 15,-5-30-3-15</inkml:trace>
  <inkml:trace contextRef="#ctx0" brushRef="#br0" timeOffset="476.12">21024 8072 469 0,'-23'22'120'15,"-3"19"44"-15,-3 6-135 16,-4 23-2-16,1 10-1 15,-1 12-11-15,6-15-3 16,8-3-6-16,10-26 2 16,3-16-7-16,8-21 8 15,1-17 2-15,4-13 4 16,0-19-1-16,0-14 3 0,0-16-7 16,3 1 7-16,-2-6-3 15,0 18 2-15,-2 8 3 16,3 24 3-16,-4 15-14 15,-2 12 3-15,2 12-5 16,5 9-2-16,-2 10-5 16,0-1 3-16,11 10-5 15,5-1 5-15,-1-5 4 16,2-11 10-16,0-10 2 16,-7-8 6-16,-6-19 4 15,-1-6-2-15,2-18-11 16,1-5 0-16,1-22-6 15,2 0-4-15,3-8-7 16,-4 15 6-16,-1 4-6 0,-7 11 2 16,-1 10-32-16,-7 5-22 15,7-3-50-15,3 7 268 16,8 2-410-16,7 1 209 16</inkml:trace>
  <inkml:trace contextRef="#ctx0" brushRef="#br0" timeOffset="794.49">21906 7963 348 0,'-5'6'136'16,"-10"-5"23"-16,5 10-80 15,-4 8-18-15,-15-1-5 16,-3 4-17-16,1 12-11 15,-9-2-5-15,-15 1-7 16,6 1-2-16,-2 4 1 16,13-6 3-16,3-4-8 15,21-11 0-15,10-1-6 16,12-7 0-16,8-4-7 0,9 0 3 16,9 6-4-16,1 2 5 15,6 1-12 1,-4 4-17-16,5-4-40 0,-4-10 64 15,-2-12-199-15,-6-7 58 16</inkml:trace>
  <inkml:trace contextRef="#ctx0" brushRef="#br0" timeOffset="1099.9">22329 7954 318 0,'17'-2'131'0,"-5"1"12"16,-7 1-64-16,-2 5-38 16,0 2 5-16,-8 3 4 15,-4 5-2-15,-6 8-4 16,-5-1-5-16,-17 7-4 16,-3 4-8-16,-11 2-10 15,-1-2 0-15,1 2-6 16,13-7-4-16,6-6-7 15,17-7 3-15,10-3-6 16,14-2 2-16,9-1-4 16,5-1-1-16,11 0-22 15,5-1-15-15,11-3-25 0,5-2-10 16,10-5-125-16,2-1 34 16</inkml:trace>
  <inkml:trace contextRef="#ctx0" brushRef="#br0" timeOffset="1310.47">22906 7737 500 0,'-1'5'154'0,"-11"13"42"16,3 8-136-16,-3 21-1 16,-1 6-7-16,-3 16-11 15,6 2-10-15,0 16-12 16,-2-13-6-16,0-1-26 15,3-17-24-15,1-10 139 16,-4-25-327-16,1-17 133 16</inkml:trace>
  <inkml:trace contextRef="#ctx0" brushRef="#br0" timeOffset="49410.06">7637 16433 316 0,'-4'3'79'16,"3"0"25"-16,1-3-90 16,2 0-10-16,2 0-2 15,3 1 0-15,0 1-3 16,-2 3 3-16,3 2-3 15,-3 2 2-15,0 2-1 16,-2 3 0-16,-1 1 0 16,-3-5 1-16,0-2-1 15,-1-5 2-15,-2-10-1 16,2-4 2-16,0-10-2 16,3 0 3-16,-1-8-3 15,2 3 0-15,3 0-1 16,-1 13 0-16,0 2-2 15,2 12 2-15,-2 12-1 16,-3 4 1-16,1 10-1 0,1 3 1 16,-2 0-1-16,4-5 3 15,5-2-1-15,2-9 1 16,3-8 0-16,2-8 2 16,4-9-2-16,-6-7 3 15,-3-10 0-15,-4-3 2 16,-1-5-2-16,-5 3 2 0,2 4-4 15,-2 10-1-15,-3 10-4 16,4 17 3-16,-2 8-4 16,-6 6 2-16,3 3-1 15,4 1 3-15,0 1-2 16,8-7 2-16,1-1-1 16,6-5 2-16,-3-7-1 15,-2-9 2-15,-9-3-3 16,4-7 3-16,-9-5-2 15,9 0 1-15,-4-8-2 16,-5 1 3-16,8 3-4 16,-3 7 3-16,-4 6-4 15,7 12 1-15,5 9-2 16,-3 5 3-16,5 3-3 0,-3-5 3 16,5 5-2-1,0-8 4-15,-2-4-3 0,1-6 3 16,1-2-2-16,-5-10 1 15,-4-7-2-15,-1-1 2 16,-4-10 0-16,-2 2 1 16,0-5-1-16,-4 5 1 15,4 5-1-15,-3 6-1 16,4 7-2-16,0 10 2 0,4 9-2 16,0 2-1-16,7 7 1 15,-2-2 1-15,7-3 0 16,-2-4 2-16,0-5-1 15,-3-7 0-15,1-7 0 16,-8-8 1-16,6-6-1 16,-5 0 1-16,2-12-1 15,0-5 1-15,3-6-2 16,1 0 2-16,-1-11-2 16,0 9 3-16,0 3-2 15,-1 13 3-15,-2 8-7 16,4 11 3-16,4 19-5 15,-3 9 2-15,1 16-7 16,0 9 4-16,-2 16-5 16,-11-26-3-1,0 1 15-15,1 40 0 0,0-12 7 16,-2-7 4-16,-8-11 4 16,11-25 0-16,-3-12 1 15,-6-15-5-15,3-8-4 16,12-13-3-16,-6-7-2 15,6-11-2-15,-1 21 3 16,0-1-2-16,7-27-1 16,-2 10 2-16,-5 9-6 15,1 17 1-15,-4 30-5 16,-4 11 1-16,-1 14-3 16,3 16 1-1,2-1 9-15,-2-4 0 16,8-1 6-16,-4-15-2 15,2-15 4-15,-3-7-3 16,-1-10 3-16,-1-7-5 16,-6-9 0-16,4-5-2 15,-2 2 4-15,4-2-5 16,-2 8 2-16,4 10-3 16,-1 7 2-16,-1 8-5 15,3 8 2-15,1 9-1 16,2 0 3-16,1-2-1 0,1-4 3 15,-3-6 0-15,-1-8 0 16,-6-6-1-16,1-4 0 16,-2-5-1-16,-1-1 2 15,2 1-2-15,2 0 2 16,-2 7-3-16,0 6 2 16,1 7-4-16,0 4 3 15,1 5-2-15,0-5 2 16,4-2-1-16,3-7 2 0,-1-13 0 15,-1-8-1-15,10-6 1 16,-7-2-1-16,4-5 0 16,3 11 1-16,1 6-1 15,-6 8-1-15,6 9-1 16,-3 6 1-16,-1 3-2 16,5-4 1-16,-4-10 1 15,9-5 3-15,-4-11-2 16,0-4-1-16,-5-3 30 15,1 6-150-15,-8 5 55 16</inkml:trace>
  <inkml:trace contextRef="#ctx0" brushRef="#br0" timeOffset="49492.52">8995 16481 197 0,'24'-7'-18'0,"1"-2"41"0</inkml:trace>
  <inkml:trace contextRef="#ctx0" brushRef="#br0" timeOffset="53480.33">8815 16277 157 0,'0'-4'77'0,"4"5"2"15,-2-1-38-15,0 0-10 16,-3 6-12-16,2-2-6 16,2 1-1-16,5 3-5 15,-2 3 2-15,1-11-1 16,-2-3 1-16,-5-5-3 0,3 0 2 15,1-12-3-15,3 6 1 16,-1 3-3-16,0-1 5 31,1 1-4-31,5-20-1 0,-1 1 3 16,5-8-1 0,0-4 1-16,2 6-2 0,-3 0 0 15,6-5-3-15,-5 3 0 16,3-1 0-16,-3-4 0 0,4-2-1 15,-4 5 0-15,4-8 6 16,-2-5 1-16,3-6 1 16,-1-1 3-16,0-20 0 15,1 8-6-15,6-19-1 16,-1 8 0-16,6-15-3 16,-1 12 0-16,-1-14-2 15,-4 18 1-15,-3-15-1 16,-1 15 2-16,3-11 0 15,-3 13-1-15,6-5 0 16,-4 10 1-16,0-16-1 16,-3 17-1-16,1-11 1 15,-3 10 2-15,4-6-4 16,-4 18 3-16,-1-17-1 16,1 8 0-16,0-12-1 15,-6 3 2-15,4-12-2 16,-2 7 2-16,4-15-2 0,-4 5 2 15,9-10-2-15,-8 37-5 32,1 0 1-32,26-78-6 0,-1 22 0 15,3-11-5-15,1 15 3 16,-7 31 1-16,-6 11 6 0,8-13-1 16,-2 18 6-16,5-13 1 15,-5 9 0-15,6-8-1 16,-5 12 3-16,6-7-3 15,-11 19 4-15,-3 1 1 16,-8 9 6-16,-5 8-1 16,-9 10 5-16,-1-7-1 15,-2 8-1-15,0 5-7 16,-1-3 1-16,1-1-5 16,1 8 2-16,1-3-4 15,-3 5 2-15,1 2 3 16,-5 0 2-16,2 3 3 15,-3 1 3-15,1-3-1 16,-1 3-1-16,0-7-4 16,3 6-1-16,4-2-5 0,1 4 3 15,6-15-5-15,5 7 3 16,5-10-2-16,-1-4 2 16,5-5-3-16,-2 11 4 15,-1-5-3-15,-5 3 4 16,7-2-5-16,-6 2 5 15,4-3-6-15,-2 4 6 16,4 0-6-16,-5 2 6 0,5-8-5 16,-3 4 3-16,7-7-3 15,-2 0 4-15,5-6-4 16,-5 6 3-16,-3-4-1 16,0 7 2-16,1-2-4 15,-11 8 3-15,3 3-1 16,-8 3 2-16,2 8-5 15,-7 1 5-15,-1 0-3 16,1 3 2-16,3 1-2 16,-4-6 3-16,-2-1-5 15,10 5 4-15,-3-4-2 16,0 0 2-16,4 1-2 16,4 5 2-16,1-2-2 15,1 5 2-15,11 2-2 16,2 1 1-16,13 0-1 15,-2 4 3-15,9 0-4 0,-7 0 4 16,5 0-3-16,-6 3 3 16,3-4-5-16,-5 0 5 15,0 2-3-15,-9-2 2 16,-4-3-3-16,-4 5 4 16,-6-2-3-16,-4 1 1 15,-2 1 3-15,-6 1 3 0,-2 0-3 16,-2 2 4-16,-3-4-2 15,-1 2-2-15,1 1-3 16,2-2 2-16,-5-3 3 16,2 4 5-16,-8 0-2 15,0-2 3-15,-7-1-2 16,3 5-4-16,-7-1-4 16,6 0 3-16,-3 4-3 15,2-3 2-15,0-1-3 16,4 0 2-16,-4-1-2 15,4-4 1-15,-5 2-2 16,2-1 2-16,-4 0-2 16,1-1 1-16,-6-1-2 15,1 3 4-15,-2-1-6 16,-3 2 5-16,-3 1-4 16,5 2 4-16,-7-1-4 0,-2-1 5 15,3 0-2-15,4 3 3 16,-9-1-5-16,10 3 4 15,-3-1-3-15,1-1 2 16,-6 2-3-16,3 1 3 16,-4-3-2-16,4 4 2 15,-3-1-2-15,5 2 2 16,-3-3-1-16,13 3 2 0,1-3-4 16,3 0 4-16,11-1-6 15,12 2 5-15,0-8-4 16,8 2 4-16,16-1-4 15,4-4 5-15,20 0-4 16,9 5 3-16,18 0-4 16,2 1 6-16,19 1-4 15,-11-3 2-15,18 1-3 16,-8-3 5-16,13 0-6 16,-11-2 5-16,24 3-3 15,-18-5 3-15,17-1-3 16,-7 0 3-16,19 1-3 15,-21-3 3-15,23 0-3 16,-12 1 3-16,2 2-4 16,-20 1 3-16,6 0-2 0,-24 7 3 15,-5-1-4-15,-10 3 5 16,-11 4-4-16,-15 2 5 16,-9-2-1-16,-18 2 6 15,-4-2-3-15,-9-2 3 16,-5 0-6-16,-5-2 1 15,3 0 0-15,-10-1 6 0,-4-1-3 16,-2 0 4-16,-7 0-5 16,1 0 1-16,-1 4-8 15,4-2 3-15,-10 0-5 16,6 2 6-16,-7 1-6 16,7-3 1-16,-3 2-8 15,5 1 1-15,5-4-7 16,2 2 5-16,-1-1-6 15,4-4 7-15,-2-1-7 16,1 1 1-16,-4-2-5 16,1 2 7-16,-2 6-1 15,3-1 10-15,-1 4 1 16,2 0 4-16,-1 1-2 16,2-6 4-16,-2 5-4 15,0-5 1-15,-1 2-6 0,2-3-3 16,0 3-1-16,3-7 0 15,2 3 0-15,0-2 7 16,0 3 2-16,2-1 1 16,-2-1 0-16,0 1 0 15,1 1-14-15,0-3-7 16,3 2-95-16,2 2 16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2:45:27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10061 6519 348 0,'-1'6'75'0,"8"3"32"15,7 1-101-15,11-5 1 16,4-2 1-16,7-3 5 15,-4-6 1-15,7-2 5 16,-7 0-2-16,11-3-1 16,0 2-6-16,11 0-2 15,-3 3-6-15,20 4 0 16,-11 0-3-16,9 4 1 16,-7 4 0-16,9-2-1 15,-17-1 1-15,8 1 1 16,-12-4 0-16,-2 0 1 15,-9 4 9-15,1 0 1 16,-17-4 1-16,-1 0 0 0,-10 1 0 16,-4-3-7-16,-7 0 1 15,-2 0 2-15,-6-1 1 16,-2 3 1-16,-4-2-4 16,-3 1-2-16,3 0-3 15,-1-1-1-15,6 0-1 16,0 1 0-16,3-1 1 15,4-1-1-15,1 2 2 16,-3-2-1-16,2-1 0 0,-1 0 1 16,0-1-2-16,-1-4 0 15,3 0 1-15,3-4-1 16,0-3-1-16,2-8 1 16,-1-3-3-16,4-7 8 15,-2-5 0-15,7 0 2 16,-3 4-3-16,6 3 5 15,-8 4-9-15,-2 1-1 16,-6 11-1-16,-1 6 3 16,-2 10-3-16,3 8 0 15,1 1-10-15,1-1-23 16,5 0 73-16,-4-9-198 16,1-6 70-16</inkml:trace>
  <inkml:trace contextRef="#ctx0" brushRef="#br0" timeOffset="567.54">10224 6517 256 0,'-19'-17'52'0,"-12"-7"26"15,1 3-77-15,0 2 1 16,9 4-1-16,-3-3 7 15,13 5 1-15,4-2 4 16,6-2 0-16,5 0 5 16,5 3-6-16,3 0 0 15,-2 5 0-15,0 2 7 16,-7 5-3-16,-6 5 2 0,-3 7-3 16,-8 15-2-16,-3 4-8 15,-6 15-1-15,1 3-4 16,1 8 12-16,6-11-2 15,2-3 10-15,9-17 0 16,4-7 9-16,2-9-5 16,1-16 6-16,4-6-8 15,4-13 3-15,-1-2-9 0,2-10-5 16,-2 9-6-16,3 0-1 16,-4 13-3-16,1 4-2 15,-2 10-1-15,5 4 1 16,-3 5-1-16,3 1-15 15,-3-3-12-15,-1-4-130 16,-5-4 23-16</inkml:trace>
  <inkml:trace contextRef="#ctx0" brushRef="#br0" timeOffset="6219.51">10538 6884 213 0,'5'7'52'15,"-6"8"17"-15,2 9-45 16,-2 7-4-16,1 20 5 16,-5-2-4-16,2 27 4 15,-3-2-16-15,1 7 5 16,0-13-5-16,1 7 2 16,4-27 1-16,0-10 4 15,0-19-9-15,1-13 3 16,0-17-1-16,-2-15-1 15,0-5-4-15,3-12 0 0,0-6-2 16,2-7 0-16,3 6-1 16,1-2-1-16,-1 6 0 15,-1-1-1-15,-1 10 1 16,1-4-1-16,-1 7 1 16,2 4 1-16,-2 11 0 15,-3 5-2-15,-4 10 1 0,-4 9 0 16,-3 10 0-16,-4 15-1 15,0 8 1-15,-3 10 0 16,0 0-1-16,-1-3 1 16,3-10 0-16,0-12 0 15,7-10 0-15,2-12 1 16,2-16-1-16,0-14 1 16,1 0-1-16,-8-21 1 15,1 2-1-15,-2-2 1 16,6 10-1-16,-1-1 1 15,6 19-1-15,3 9 0 16,5 8-1-16,-2 6 1 16,2 5 0-16,3 4-1 15,-4 2-1-15,3 8 2 16,4 2-1-16,-3 3 1 0,0-4 0 16,-3 4 6-16,-4-11 2 15,-6-1 7-15,-3-3 0 16,-4 1 2-16,0-7-4 15,1 4-2-15,1-11-6 16,2 9-1-16,3-5-2 16,3 3-1-16,-1-4 0 15,-2 2 0-15,0-4-1 16,-3-6 1-16,3 11-2 16,-1 1 3-16,5 2-4 0,-2-4 3 15,2 8-2-15,-4-11 2 16,-2-3-2-16,2 11 2 15,1-2-1-15,-2-4 0 16,3-3-2-16,5 6 4 16,-2-12-4-16,5 13 2 15,1-10 0-15,6 9 0 16,-2-8-1-16,8 4 3 16,1-2-3-16,5 7 2 15,-4-3-2-15,2 3 1 16,-8-2-2-16,-9-6 2 15,-13-12 0-15,-7 13-2 16,-8 2-8-16,-3 0-20 16,7 10 52-16,12-2-155 0,2-9 52 15</inkml:trace>
  <inkml:trace contextRef="#ctx0" brushRef="#br0" timeOffset="12201.32">11126 6517 282 0,'14'-9'60'0,"5"2"26"15,-8-5-75-15,12 9-2 16,-9 1 9-16,3 2 1 15,-11 2 2-15,11 8-5 16,-10 9-2-16,1 3-7 16,-5 9-1-16,7 13-3 0,2 9 1 15,-5-6-4-15,-2 1 2 16,7-4 0-16,5-9 1 16,-4-13 2-16,13-7 10 15,9-8-3-15,10-14 3 16,3-11-2-16,26-2-3 15,-4-3-9-15,11-5 1 16,-5 6-2-16,9 6 1 16,-18 1-2-16,11 2 2 15,-12 10-1-15,6 0 1 16,-14 0-2-16,-4 5 2 16,-17 2-1-16,-9-4 1 15,-17-1 5-15,-11 3 7 16,-7-1 0-16,-8-3 1 15,5 2-1-15,-3-5-6 0,6-1-6 16,-1-4 0-16,11 4 0 16,-10-11 0-16,7 3 0 15,-4-3 0-15,6 1 0 16,-11-13 0-16,8 13-1 16,-7-10 1-16,-3 2-1 15,3 0-1-15,5 4-4 0,-3-3-8 16,11 7-6-16,11 3-22 15,0 4 2-15,9 2-99 16,1 5 21-16</inkml:trace>
  <inkml:trace contextRef="#ctx0" brushRef="#br0" timeOffset="13699.7">11877 6899 85 0,'0'-15'56'16,"0"7"-2"-16,-1 1-15 16,1 7-10-16,0 2 0 15,2 5-10-15,-1 2 8 16,3 7-1-16,-1 16 0 16,4 15-6-16,-5 13-4 0,2 8-10 15,-2 17 0 1,-2-15-5-16,0 3 2 15,1-14 0-15,2 0 2 0,-3-25-2 16,3 5 1-16,-4-21-1 16,1-2 2-16,0-12 0 15,0-8 3-15,-1-12-2 16,1-11-2-16,1-9-2 0,0-9-5 16,1 3-1-1,-2-12-1-15,0 9 3 16,-1 1 1-16,-2 5 1 0,-2 1 2 15,0 15-1-15,2-2 4 16,-2 6 1-16,2 0 3 16,-1 5 1-16,4-2 2 15,2 4-4-15,-1 0 0 16,2 3-4-16,1 0 6 16,-2 3 2-16,-2 1 1 15,-2 9 1-15,-5 8 2 16,-2 9-9-16,-4 9-4 15,-1 0-2-15,1 1-1 16,1-7 0-16,2-9 2 16,5-6 1-16,2-13 1 0,5-7 0 15,3-13 0-15,7-1 1 16,-1-20-1-16,5 2-1 16,3-4-1-16,-2 8 0 15,-2 3-2-15,0 20 1 16,-2 8 1-16,-5 9-2 15,-1 8 2-15,-4 6 0 16,4 6 0-16,-3 1-2 0,0 2 1 16,3-5-1-1,-1-5 1-15,-3-10-1 0,1-1 8 16,-3-7 1-16,-4-4 2 16,0-4-1-16,-4 0 3 15,-2-3-7-15,-6 2 0 16,-3 3-4-16,-10 2 1 15,3 8-4-15,-9 1 1 16,5 5-2-16,8 3 2 16,9 2-1-16,9 1 1 15,12-2-1-15,14 1 1 16,1-6-2-16,12-1 2 16,-2-6-1-16,3-1 2 15,-6-1-1-15,-4-2 3 0,-12 4-5 16,-6 0-7-1,-12 1-9-15,-8 2-16 0,-3-1-20 16,1-2-88-16,-2-5 14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2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7123,'-5'-5'3419,"14"6"-1464,5 1-1793,-1-3-33,1 1 0,-1 1-1,0 0 1,23 6 0,-30-6-112,0 1-1,0 0 1,0 1-1,-1-1 1,1 1-1,-1 0 1,0 0-1,0 1 1,0-1 0,0 1-1,0 0 1,6 9-1,-6-6 16,0 0 0,-1 0-1,0 1 1,0 0 0,-1 0 0,0 0-1,-1 0 1,0 0 0,0 1 0,0-1-1,0 16 1,-2 6 245,0 0 0,-6 32-1,0-11 209,-5 41 530,10-77-808,1-1-1,0 1 0,1-1 1,4 18-1,-4-28-180,0-1 1,0 1-1,0-1 0,0 0 0,1 1 1,-1-1-1,1 0 0,0 0 0,0 0 1,0 0-1,1 0 0,-1-1 0,0 1 1,1-1-1,0 1 0,0-1 0,5 3 1,-2-2-88,0 0 0,0 0 0,1-1 0,-1 0 1,1-1-1,0 1 0,-1-1 0,13 0 0,8-1-1056,-1-1 0,1-2 0,42-9 0,-60 10 535,69-16-3006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192 104 3762,'-6'-7'1108,"-1"1"1,0 0 0,0 0 0,-1 1-1,-9-6 1,15 10-1059,0 0 1,0 0-1,0 0 1,0 0-1,0 1 1,0-1-1,0 0 1,0 1-1,0 0 1,0 0-1,-1-1 0,1 1 1,0 0-1,0 1 1,0-1-1,0 0 1,0 1-1,0-1 1,-1 1-1,1-1 1,0 1-1,0 0 0,1 0 1,-1 0-1,0 0 1,0 0-1,-3 3 1,-1 2-32,1 0 0,-1 0 1,1 1-1,1 0 0,-1-1 1,1 2-1,0-1 0,-5 14 1,8-17-17,-1 1 1,1-1 0,0 1 0,0-1 0,1 1 0,-1 0 0,1 0 0,0-1 0,0 1 0,1 0-1,-1-1 1,1 1 0,0 0 0,0-1 0,1 1 0,2 7 0,-3-11-3,0 1 0,0-1 0,0 1 0,0-1 1,0 0-1,0 1 0,0-1 0,0 0 0,0 0 0,0 0 0,1 0 0,-1 0 1,0 0-1,1 0 0,-1 0 0,1 0 0,-1-1 0,1 1 0,0-1 1,-1 1-1,4 0 0,-2-1 0,0 0 1,0 0-1,0-1 1,0 1-1,0-1 1,0 0-1,0 1 0,0-1 1,-1-1-1,1 1 1,3-2-1,4-3 3,-1 0 0,0 0 0,0-1 0,-1-1 1,11-11-1,-11 10 20,0 0 1,-1-1-1,1-1 1,-2 1-1,7-13 1,-11 19 2,0-1 0,-1 1-1,0 0 1,0 0 0,0 0 0,0-1-1,0 1 1,-1-1 0,0 1 0,0 0 0,0-1-1,-1 1 1,1 0 0,-1-1 0,0 1 0,0 0-1,-4-8 1,5 10-7,-1 0-1,0 0 0,0 0 1,0 1-1,0-1 1,-1 0-1,1 1 1,0-1-1,-1 0 0,1 1 1,-1 0-1,0-1 1,1 1-1,-1 0 1,0 0-1,0 0 1,1 0-1,-1 0 0,0 0 1,0 1-1,0-1 1,0 1-1,0-1 1,-1 1-1,1 0 0,0 0 1,0 0-1,0 0 1,0 0-1,0 0 1,0 0-1,0 1 0,0-1 1,0 1-1,-3 1 1,-3 1 20,0 0 0,0 1 1,0 0-1,1 1 0,-1 0 0,1 0 1,-7 7-1,4-3 0,0 1 1,0 1-1,1-1 1,-11 19-1,16-23-24,0 0-1,1 0 1,0 1 0,1-1-1,-1 0 1,1 1-1,0 0 1,1-1 0,0 1-1,0 0 1,0 8-1,1-13-14,0 1 0,0-1-1,0 1 1,1-1-1,-1 1 1,1-1 0,0 1-1,0-1 1,0 1-1,0-1 1,0 0-1,0 1 1,0-1 0,1 0-1,-1 0 1,1 0-1,0 0 1,0 0-1,0-1 1,-1 1 0,2 0-1,-1-1 1,0 1-1,0-1 1,0 0-1,1 0 1,-1 0 0,0 0-1,1 0 1,-1 0-1,1-1 1,-1 1 0,1-1-1,2 0 1,4 1-5,0-1 0,0 0 0,0 0 0,0-1 0,0-1 0,-1 1 0,1-1-1,14-6 1,-12 3 11,-1 1-1,0-2 0,0 0 0,0 0 1,-1-1-1,0 0 0,0 0 0,8-11 1,-12 13 12,-1 0 0,1 0 0,-1-1 0,0 0 0,-1 1 0,1-2 0,-1 1 0,-1 0 0,1-1 0,-1 1 0,0-1 0,0 0 0,-1 1 0,1-14 0,-2 16 8,0 1 0,-1-1 0,0 1 0,0-1 0,0 1 0,0-1 0,0 1 0,-3-5 0,4 7-19,0 1 0,-1-1 1,1 0-1,-1 0 1,1 1-1,-1-1 1,1 0-1,-1 0 1,1 1-1,-1-1 1,0 1-1,1-1 0,-1 0 1,0 1-1,1 0 1,-1-1-1,0 1 1,0-1-1,0 1 1,1 0-1,-1-1 1,0 1-1,0 0 0,0 0 1,0 0-1,0 0 1,1 0-1,-1 0 1,0 0-1,0 0 1,0 0-1,0 0 1,0 0-1,1 0 0,-1 1 1,0-1-1,0 0 1,0 1-1,1-1 1,-1 1-1,-1 0 1,-1 2 2,0 0 0,0 0 1,0 0-1,1 0 1,0 1-1,-1-1 0,1 1 1,0-1-1,1 1 1,-1 0-1,1 0 0,0 0 1,0 0-1,0 0 1,0 0-1,0 0 0,1 4 1,-1 3-3,1 0 1,0 0-1,0 0 0,1 0 1,3 13-1,-3-21-10,0 0 0,-1-1-1,1 1 1,0 0 0,0-1 0,0 1 0,1 0-1,-1-1 1,1 0 0,-1 1 0,1-1-1,0 0 1,0 0 0,0 0 0,0 0 0,0 0-1,0 0 1,1 0 0,-1-1 0,1 1-1,-1-1 1,5 2 0,-4-3-1,0 1 0,0-1-1,0 0 1,0 1 0,0-1 0,0-1-1,0 1 1,0 0 0,0-1 0,0 0-1,0 1 1,-1-1 0,1 0 0,0-1-1,0 1 1,-1 0 0,1-1 0,-1 0-1,1 1 1,-1-1 0,3-2 0,1-2 8,0 0 1,0-1-1,0 1 0,-1-1 1,0 0-1,-1 0 1,1-1-1,-1 1 1,-1-1-1,6-15 1,-8 19-2,0-1 1,1 0-1,-2 0 1,1 0-1,0 0 1,-1 0-1,0 0 1,0 0-1,-1 0 1,1 0-1,-1 0 1,0 0-1,0 0 1,-1 0-1,0 1 1,1-1 0,-1 1-1,-1-1 1,-5-8-1,7 12-6,0 0 0,0-1-1,0 1 1,0 0 0,0 0-1,0 0 1,0-1 0,-1 1 0,1 0-1,-1 1 1,1-1 0,-1 0-1,1 0 1,-1 1 0,1-1 0,-1 1-1,1-1 1,-1 1 0,0-1-1,-2 1 1,2 0-4,-1 1 0,1-1 0,0 1 0,0 0 1,0-1-1,0 1 0,0 0 0,0 0 0,0 0 0,1 0 0,-1 1 0,0-1 0,-3 3 0,-3 5-21,1 0-1,-1 1 0,2 0 0,-10 16 0,14-23 22,-6 12-11,0 0 0,-8 23 0,14-35 17,1 1 0,0 0 0,0-1-1,0 1 1,1 0 0,-1-1 0,1 1 0,0 0 0,0 0 0,0-1 0,0 1 0,1 0 0,-1-1 0,1 1 0,0 0-1,0-1 1,2 5 0,-2-7-2,0 0 0,-1 1 0,1-1 1,0 0-1,0 0 0,0 0 0,0 1 0,0-1 0,0 0 0,0 0 0,0 0 0,1-1 0,-1 1 0,0 0 0,0 0 0,1-1 0,-1 1 0,1-1 1,-1 1-1,1-1 0,-1 1 0,0-1 0,2 0 0,0 0 0,-1 0 0,1-1-1,-1 1 1,1-1 0,-1 0 0,1 0 0,-1 0 0,0 0-1,0 0 1,1 0 0,-1-1 0,3-1 0,4-5 10,0-1 0,0 1 0,-1-1 0,10-15 0,-7 10 12,-8 11-13,0 0-1,-1 0 1,1-1 0,-1 1 0,0-1 0,0 1 0,0-1-1,0 0 1,0 0 0,1-8 0,-3 12-7,0 0-1,1-1 1,-1 1-1,0 0 1,0-1-1,0 1 1,0 0-1,0-1 1,0 1-1,0 0 1,0-1-1,0 1 1,-1-1-1,1 1 1,0 0-1,0-1 1,0 1-1,0 0 1,0-1-1,-1 1 1,1 0-1,0 0 1,0-1-1,0 1 1,-1 0-1,1 0 1,0-1-1,-1 1 1,1 0-1,0 0 1,0-1-1,-1 1 1,1 0-1,0 0 1,-1 0-1,1 0 1,0 0-1,-1 0 1,1 0-1,-1-1 1,1 1-1,0 0 1,-1 0-1,1 0 1,-1 1-1,0-1-2,0 0 0,-1 0-1,1 1 1,0-1 0,-1 1-1,1-1 1,0 1-1,0 0 1,0-1 0,-2 3-1,-7 6-15,2 1-1,-1 0 0,1 1 1,-6 11-1,-18 22-904,31-43 669,0 0 1,0 0 0,0 1-1,0-1 1,0 0-1,1 0 1,-1 1-1,1-1 1,-1 0-1,1 1 1,-1-1-1,1 1 1,0-1 0,-1 3-1,3 5-2584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339 135 5234,'-9'-5'812,"0"0"-1,0 1 1,-1 0-1,1 1 1,-19-4-1,22 6-697,0 1-1,0 0 0,0 0 1,0 0-1,0 0 1,0 1-1,0 0 0,0 0 1,0 1-1,1 0 1,-9 3-1,4 0 2,0 1 0,0 0 1,0 1-1,1 0 0,0 0 0,0 1 0,1 0 1,-12 14-1,9-8-36,1 1 0,0 0 0,1 0 0,-12 30 1,18-37-73,0 0 0,0 1 1,1-1-1,1 1 1,-2 16-1,3-22-7,-1-1 1,1 0-1,0 0 0,0 0 1,1 1-1,-1-1 0,0 0 0,1 0 1,-1 0-1,1 0 0,0 0 1,0 0-1,-1 0 0,1 0 1,1 0-1,-1 0 0,0 0 1,0-1-1,1 1 0,-1 0 1,1-1-1,-1 1 0,1-1 1,0 0-1,0 1 0,-1-1 1,5 2-1,-3-3 2,0 1 1,1-1-1,-1 0 0,1 0 1,-1 0-1,0 0 0,1-1 1,-1 1-1,1-1 0,-1 0 1,0 0-1,0 0 1,1 0-1,-1-1 0,0 1 1,3-3-1,2-1 30,0 0-1,0 0 1,0-1 0,-1 0-1,0 0 1,0-1 0,-1 0 0,1 0-1,6-11 1,-1-1 144,0-1 0,15-34 1,-21 40-54,-1-1 1,0 0 0,-1 0 0,3-22 0,-6 29-33,0-1 0,-1 0 0,0 1 0,0-1 0,-1 0 0,0 1 0,0-1 0,-6-16 0,7 23-67,-1 0 1,0 0 0,0-1 0,0 1-1,0 0 1,-1 0 0,1 0-1,-1 0 1,1 0 0,-1 0 0,0 1-1,1-1 1,-1 1 0,0-1 0,0 1-1,0-1 1,0 1 0,-1 0-1,1 0 1,0 0 0,0 0 0,-1 1-1,1-1 1,0 0 0,-1 1-1,1 0 1,-1-1 0,-4 1 0,3 1-7,0-1 1,0 1 0,0 0 0,0 0-1,1 1 1,-1-1 0,0 1-1,1-1 1,-1 1 0,1 1 0,-1-1-1,1 0 1,0 1 0,0-1-1,0 1 1,-4 4 0,3-1-15,0 0-1,0 0 1,1 0 0,0 0 0,0 0 0,0 1-1,1 0 1,0-1 0,0 1 0,-1 8 0,2-5-7,0 0 0,1-1 1,0 1-1,0-1 1,1 1-1,0-1 1,4 15-1,-3-17-1,1 0 0,-1 0 0,1 0 0,0 0 0,1-1 0,0 1 0,0-1 0,0 0 0,0 0 0,6 5 0,-6-8 2,0 1 1,1-1-1,-1 0 0,0 0 0,1 0 0,0 0 0,0-1 0,-1 0 0,1 0 1,1 0-1,-1-1 0,0 1 0,0-1 0,10 0 0,-10 0 5,1-1-1,-1 0 1,0 0-1,1-1 1,-1 0-1,0 1 1,1-2-1,-1 1 1,0-1-1,0 0 1,0 0 0,0 0-1,0 0 1,-1-1-1,1 0 1,-1 0-1,1 0 1,-1-1-1,6-7 1,-2 2 11,-1 0 0,-1-1 0,1 1 1,-2-2-1,1 1 0,-1-1 0,-1 0 1,0 0-1,-1 0 0,0 0 0,0-1 1,-1 1-1,-1-1 0,0-22 0,-1 31-10,0 0 0,0 1 0,0-1-1,-1 0 1,1 1 0,-1-1 0,0 0 0,0 1-1,0-1 1,0 1 0,0 0 0,0-1 0,-1 1-1,1 0 1,-4-4 0,4 5-4,-1 0-1,1 0 1,-1 0-1,1 1 1,-1-1-1,1 0 1,-1 1-1,1-1 1,-1 1-1,1-1 1,-1 1 0,0 0-1,1 0 1,-1-1-1,0 1 1,0 1-1,1-1 1,-1 0-1,1 0 1,-1 1-1,0-1 1,1 0 0,-1 1-1,1 0 1,-1-1-1,0 1 1,-1 1-1,-5 3-5,0 0 0,0 1 0,0 0 0,1 0 0,0 1 0,0-1 0,1 1 0,-9 12 0,-3 8 11,-18 34-1,34-57-1,-5 9 2,0 0 0,-6 18 0,12-28-5,0 0-1,0 0 1,0 0 0,1 0 0,-1 0 0,1 1 0,0-1 0,-1 0 0,1 0 0,1 1 0,-1-1-1,1 0 1,-1 0 0,1 0 0,0 0 0,2 5 0,-3-7-2,1 0 0,0 0 0,0 1 0,0-1-1,0 0 1,0 0 0,0 0 0,0 0 0,0-1 0,1 1 0,-1 0 0,0 0 0,0-1 0,1 1 0,-1-1-1,1 1 1,-1-1 0,0 1 0,1-1 0,-1 0 0,1 0 0,-1 0 0,1 0 0,-1 0 0,0 0 0,3 0-1,1-1-5,0 0 0,0 0-1,1-1 1,-1 1 0,9-6-1,-6 3 8,-1-1 0,1 0 0,-1-1 0,0 0 0,-1 0 0,1 0 0,-1-1 0,0 0 0,-1 0 0,0-1 0,6-11 0,-3 6 15,-2-1 1,0 0 0,-1 0 0,0 0-1,-1-1 1,3-15 0,-5 15 7,-1 1 0,1-16 1,-2 24-14,-1 0 0,1 1 1,-1-1-1,0 1 1,-1-1-1,1 1 1,-1 0-1,-3-7 1,4 11-10,1 0 0,-1 0-1,0-1 1,1 1 0,-1 0 0,0 0 0,0 0 0,0 0-1,0 0 1,0 0 0,0 0 0,0 0 0,-1 1 0,1-1-1,0 0 1,0 1 0,-1-1 0,1 0 0,0 1-1,-1 0 1,1-1 0,-1 1 0,1 0 0,0 0 0,-1 0-1,1 0 1,-1 0 0,1 0 0,0 0 0,-1 0 0,1 0-1,-1 1 1,1-1 0,0 1 0,-1-1 0,1 1 0,-1 0-1,-5 2-6,1 1-1,-1 0 1,1 0 0,0 0-1,1 1 1,-7 6-1,1 0-2,0 1 1,0 0-1,1 1 0,1 0 0,-12 22 0,18-30 9,1 0 0,0 0 1,0 0-1,0 1 0,0-1 0,1 1 1,0-1-1,0 1 0,0-1 0,1 1 1,0-1-1,0 1 0,0 0 0,1-1 0,-1 1 1,2-1-1,-1 1 0,0-1 0,4 8 1,-3-10-4,0 1 1,0-1 0,0 0 0,1 0 0,-1 0-1,1 0 1,0 0 0,-1 0 0,2-1 0,-1 1-1,0-1 1,0 0 0,1 0 0,-1 0 0,1 0 0,-1-1-1,1 1 1,0-1 0,0 0 0,0 0 0,5 0-1,-4 0 1,0-1 0,0 0 0,1 0 0,-1 0 0,0-1 0,0 0 0,0 0 0,0 0 0,0-1-1,0 0 1,0 0 0,0 0 0,-1 0 0,1-1 0,-1 0 0,5-3 0,-1-1 25,0-1 0,0 0 0,-1-1 0,0 1 0,0-1 0,-1-1-1,6-11 1,-9 14 13,1 0-1,-1 0 0,0 0 1,-1 0-1,0-1 0,0 0 0,0 1 1,-1-1-1,0 0 0,-1 1 0,0-11 1,-1 15-20,1 0 0,0 1-1,-1-1 1,0 0 0,0 1 0,0-1 0,0 1 0,0-1 0,0 1 0,-1-1 0,1 1-1,-1 0 1,1-1 0,-1 1 0,0 0 0,0 0 0,0 1 0,0-1 0,0 0 0,-1 1-1,1-1 1,0 1 0,-1-1 0,1 1 0,-1 0 0,0 0 0,1 0 0,-1 1 0,0-1-1,-4 0 1,-1 1 3,-1-1-1,1 1 0,0 1 1,0-1-1,-1 2 0,1-1 1,0 1-1,0 0 0,-10 4 1,-2 4-17,0 0 1,0 1 0,1 1-1,0 1 1,1 0-1,1 2 1,0 0 0,1 0-1,0 2 1,2 0-1,0 1 1,1 0 0,0 1-1,-11 24 1,21-37-3,1 0-1,-1 1 1,1-1 0,0 1 0,1-1-1,0 1 1,0 0 0,0-1 0,1 1-1,0 12 1,1-16-2,-1-1 0,1 1 1,-1 0-1,1-1 0,0 1 0,0 0 0,1-1 0,-1 1 0,0-1 1,1 0-1,-1 1 0,1-1 0,0 0 0,0 0 0,0 0 1,0 0-1,0 0 0,0-1 0,1 1 0,-1-1 0,0 1 0,1-1 1,-1 0-1,1 0 0,0 0 0,-1 0 0,5 1 0,0-1-2,-1 0 0,1 0 0,0-1 0,0 0 0,0 0 0,0-1 0,-1 1 0,1-1 0,0-1 0,0 0 0,-1 0 0,1 0 0,11-6 0,-4 1 6,-2-1 1,1 0-1,-1-1 1,0 0 0,14-15-1,-17 14 9,0 0 0,0 0 0,-1-1 0,-1 0 0,0-1-1,0 0 1,-1 0 0,0-1 0,-1 1 0,-1-1 0,0 0 0,-1 0 0,3-26 0,-5 34-2,-1 0 0,0 0 0,-1 0 1,1 0-1,-1 0 0,0 0 0,0 1 1,-1-1-1,1 0 0,-1 1 0,0-1 1,0 1-1,0-1 0,-6-6 0,6 9-5,0-1-1,-1 1 1,1 0 0,0 0-1,-1 0 1,0 0-1,1 1 1,-1-1-1,0 1 1,0-1-1,0 1 1,0 0-1,0 0 1,0 1-1,0-1 1,0 0-1,0 1 1,0 0-1,-1 0 1,1 0-1,0 0 1,0 0-1,-6 2 1,0 1-2,0-1-1,1 2 1,-1-1 0,1 1 0,-1 0-1,1 1 1,1 0 0,-1 0 0,1 1-1,0 0 1,0 0 0,0 1 0,-9 12-1,12-13 1,0 0-1,0 0 1,1 0-1,0 0 1,0 0-1,0 1 1,1-1-1,-3 11 1,5-12-3,-1-1 1,1 1-1,-1 0 1,1 0-1,1 0 1,-1-1 0,1 1-1,0 0 1,0-1-1,0 1 1,0 0-1,1-1 1,2 5 0,-2-5-4,0-1 1,1 1 0,-1-1 0,1 0 0,0 0 0,0 0 0,0 0 0,0 0 0,0-1 0,0 0 0,1 1 0,-1-1 0,1 0 0,0-1 0,-1 1 0,1-1 0,0 1 0,0-1 0,0 0 0,0-1 0,5 1 0,-3 0-3,1-1 1,0 0-1,-1 0 1,1-1-1,-1 1 1,1-1-1,-1-1 1,0 0-1,1 1 1,-1-2-1,0 1 1,9-5-1,-9 2 8,0 1-1,1-1 1,-2 0 0,1 0-1,0 0 1,-1-1 0,0 0-1,0 0 1,-1 0 0,0-1-1,0 1 1,0-1 0,-1 0-1,0 0 1,0 0 0,-1-1-1,0 1 1,0-1 0,0-8-1,0 5 18,-2 0 0,1-1-1,-2 1 1,1 0-1,-4-15 1,4 24-14,-1-1 0,1 1 0,-1-1 0,0 1 0,0-1 0,0 1 0,0 0 0,0-1 0,-1 1 0,1 0 0,-1 0 0,1 0 0,-1 0 0,0 0 0,1 1 0,-1-1 0,0 0 0,0 1 0,-1-1 0,1 1 0,0 0 0,0 0 0,-1 0 0,1 0 0,-1 0 0,1 0 0,-1 1 0,1-1 0,-1 1 0,-3-1 0,1 2-4,-1 0-1,0 0 1,1 0 0,-1 0 0,0 1 0,1 0-1,0 0 1,-1 1 0,1-1 0,0 1 0,0 0-1,-6 5 1,1 0-2,0 0-1,0 0 0,1 1 1,0 0-1,0 1 0,1 0 1,0 0-1,1 1 0,0 0 1,1 0-1,0 0 0,1 1 1,0 0-1,1 0 0,-5 24 1,8-31-4,0 1 1,0-1-1,1 0 1,0 0-1,0 0 1,0 0-1,1 0 1,0 0 0,0 0-1,0 0 1,0 0-1,1 0 1,0 0-1,0 0 1,0-1 0,1 1-1,-1-1 1,1 0-1,0 1 1,4 3-1,-3-5 0,0 0 0,-1 0 0,1 0 0,0 0 0,0-1 0,0 0 0,1 0 0,-1 0 0,0 0 0,1-1-1,-1 0 1,1 1 0,0-2 0,-1 1 0,1-1 0,0 1 0,-1-1 0,1 0 0,0-1 0,0 1-1,8-3 1,-5 1 4,0-1 0,0 0-1,-1 0 1,1 0-1,-1-1 1,0 0-1,0-1 1,0 0 0,0 0-1,-1 0 1,0-1-1,0 0 1,0 0-1,4-7 1,-2 1 9,0 1 0,-2-1 1,1 0-1,-1-1 0,-1 1 0,0-1 1,5-25-1,-9 30 1,1-1 0,-1 0 0,-1 0 1,0 0-1,0 0 0,0 0 1,-4-16-1,3 20 1,-1 0 0,1 0 0,-1 0 0,0 0 0,0 0 0,0 0 1,-1 1-1,0-1 0,0 1 0,0 0 0,0 0 0,-1 0 0,1 0 0,-8-5 0,8 7-8,-1 0 0,1 0 0,-1 1 0,0-1 0,0 1 0,0 0 0,1 0 0,-1 0 0,0 0 0,0 1 0,0 0 0,0-1 0,0 2 0,0-1-1,0 0 1,0 1 0,0 0 0,0 0 0,-7 2 0,1 1-7,0 0 0,1 0 0,-1 1 0,1 0 0,0 1 0,-12 10-1,12-8 2,1 1 0,-1-1 0,1 1 0,1 1 0,0-1 0,-11 22 0,14-25 5,1 1 0,0 0 1,0 0-1,1 0 0,0 0 0,0 1 1,1-1-1,0 1 0,0-1 1,1 1-1,0-1 0,1 8 0,-1-11-4,1-1 0,0 1 0,0-1 0,0 1 0,1-1 0,-1 0 0,1 0-1,-1 1 1,1-1 0,0 0 0,0-1 0,1 1 0,-1 0 0,1-1 0,-1 1-1,1-1 1,0 1 0,0-1 0,0 0 0,0-1 0,0 1 0,0 0 0,0-1-1,1 0 1,-1 0 0,1 0 0,6 1 0,-3 0-5,1-2 0,-1 1 0,0-1 0,1 0 0,-1-1 0,1 1 0,-1-2 0,0 1 0,0-1 0,0 0 0,0 0 0,13-7 0,-13 5 11,0-1-1,0 0 0,-1 0 0,0-1 0,0 1 0,0-1 1,-1-1-1,1 1 0,-2-1 0,9-14 0,-7 10 13,-1 0 0,-1 0-1,1 0 1,-2 0 0,0-1 0,0 0-1,1-12 1,-4 22-9,0 0-1,1 0 1,-1-1 0,0 1-1,0 0 1,0-1 0,-1 1-1,1 0 1,0 0 0,-1-1-1,1 1 1,-1 0 0,0 0-1,0 0 1,0 0 0,0 0-1,0 0 1,0 0 0,-1 0-1,-1-1 1,2 2-2,-1-1 0,0 2 1,0-1-1,0 0 0,0 0 0,0 1 0,0-1 1,0 1-1,0-1 0,0 1 0,0 0 0,-1 0 1,1 0-1,0 0 0,0 0 0,0 0 0,0 1 0,0-1 1,0 1-1,0-1 0,-3 3 0,-9 2-7,1 0 0,0 2 0,0 0 0,0 0 0,1 1 0,0 1 0,-21 18-1,20-14 1,1 0 0,0 0 0,1 2 0,1-1 0,0 1 0,-9 19 0,15-27 2,1 0 1,1 1 0,-1-1-1,1 1 1,1 0 0,-1-1-1,0 14 1,2-19-1,0 0 0,0 0 1,0 0-1,0 1 0,0-1 0,1 0 0,-1 0 1,1 0-1,-1 0 0,1 0 0,0 0 1,0 0-1,-1 0 0,1 0 0,1 0 1,-1 0-1,0-1 0,0 1 0,1 0 0,-1-1 1,1 1-1,-1-1 0,1 1 0,0-1 1,0 0-1,-1 0 0,1 0 0,0 0 1,0 0-1,0 0 0,0 0 0,3 0 0,-1 0-2,0-1 0,-1 0 0,1 1-1,0-1 1,-1-1 0,1 1-1,0 0 1,0-1 0,-1 0-1,1 0 1,-1 0 0,5-2-1,-2 0 1,0 0 0,0-1-1,0 1 1,-1-1 0,0 0-1,7-7 1,-3 2 5,-1 0 0,-1-1-1,1 0 1,-2 0 0,1-1 0,-2 1 0,6-13-1,-8 15 9,-1 1-1,0-1 0,0 1 0,-1-1 0,0 0 0,0 1 0,0-1 0,-1 0 1,-1 0-1,1 0 0,-1 1 0,-1-1 0,-2-11 0,3 16-3,0-1-1,-1 1 0,1 0 1,-1 0-1,0 0 0,0-1 1,0 2-1,0-1 0,0 0 1,-1 0-1,1 1 0,-1-1 1,0 1-1,1 0 0,-1 0 1,0 0-1,0 0 0,-1 0 1,1 1-1,0-1 0,-1 1 1,1 0-1,0 0 0,-1 0 0,0 0 1,1 1-1,-1 0 0,1-1 1,-1 1-1,-4 1 1,1 0-6,0 0 0,0 1 1,-1-1-1,1 2 0,0-1 1,1 1-1,-1 0 0,0 0 1,1 1-1,0 0 0,0 0 1,-8 7-1,3-1-14,0 0 0,0 2 0,1-1 1,-16 25-1,21-29 9,1 0 1,0 0-1,1 1 0,0 0 1,0 0-1,0 0 1,1 0-1,1 0 1,-1 0-1,0 13 0,2-17 4,0 0-1,0 0 0,1-1 0,-1 1 0,1 0 1,0 0-1,0 0 0,0-1 0,0 1 1,1-1-1,-1 1 0,1-1 0,0 1 1,0-1-1,1 0 0,-1 0 0,0 0 0,1 0 1,0 0-1,0-1 0,0 1 0,0-1 1,0 0-1,6 4 0,-4-5 1,-1 1-1,1-1 0,0 1 1,-1-1-1,1-1 1,0 1-1,0-1 1,0 1-1,-1-1 0,1-1 1,0 1-1,0-1 1,0 0-1,-1 0 1,1 0-1,0-1 0,-1 1 1,0-1-1,9-5 1,-5 2 3,1 0 1,-1 0-1,0-1 1,-1 0-1,1-1 1,-1 1 0,0-1-1,11-16 1,-14 16 6,0 1 0,0-1 1,0 0-1,-1 0 0,0 0 1,-1-1-1,0 1 0,0-1 1,0 1-1,0-15 0,-2 17 2,0 0-1,0 0 1,-1 0 0,1 1-1,-1-1 1,-1 0 0,1 1-1,-1-1 1,0 1 0,0-1-1,0 1 1,0 0 0,-1 0-1,1 0 1,-1 0 0,0 0-1,-1 1 1,-4-5 0,5 5-2,-1 0 0,0 0 0,0 0 0,0 1 0,0-1 0,-1 1 0,1 0 0,-1 0 0,1 1 0,-1 0 0,1-1 0,-1 1 0,0 1 0,0-1 0,0 1 0,1 0 0,-1 0 0,0 0 0,0 1 0,0-1 0,0 1 0,1 0 0,-1 1 0,0-1 0,-6 4 0,2 0-7,0-1-1,0 1 1,1 1-1,0 0 0,0 0 1,0 1-1,1-1 0,0 2 1,0-1-1,1 1 1,-9 14-1,11-15-1,0 0 1,0 0-1,1 1 1,0 0-1,1-1 0,0 1 1,0 0-1,1 0 0,-2 14 1,3-17-3,0 0 1,1 1-1,-1-1 1,1 0 0,0 0-1,0 1 1,1-1-1,-1 0 1,1 0-1,0 0 1,1 0-1,-1-1 1,1 1-1,0-1 1,0 1-1,4 4 1,-2-4-3,0-1 0,1 1-1,-1-1 1,1 0 0,0 0 0,0-1 0,0 0 0,0 0-1,1 0 1,-1-1 0,1 0 0,-1 0 0,1 0 0,0-1-1,0 0 1,0-1 0,0 1 0,-1-2 0,13 0-1,-10 0 3,-1-1 0,0 0 0,0 0 0,0 0 0,0-1-1,0-1 1,0 1 0,-1-1 0,0 0 0,0-1 0,0 0-1,0 0 1,-1-1 0,1 1 0,-1-1 0,6-9 0,-6 6 11,0-1 0,0 0 0,-1 0 0,-1 0 0,0 0 0,0-1 0,-1 0 0,0 0 0,-1 0 0,0 0 0,-1 0 0,0 0 0,-1 0 0,0-1 0,0 1 0,-2 0 0,1 0 0,-1 0 0,-7-18 0,8 25-5,0 0 1,0 1-1,-1-1 1,0 1 0,1-1-1,-1 1 1,-1 0-1,1-1 1,0 1-1,-1 0 1,0 1 0,1-1-1,-1 0 1,0 1-1,-1-1 1,1 1 0,0 0-1,0 0 1,-1 1-1,0-1 1,-4-1 0,3 2-5,1 1 1,-1-1 0,1 1 0,-1 0-1,1 0 1,-1 1 0,1-1 0,-1 1 0,1 0-1,0 0 1,-1 1 0,1-1 0,0 1-1,0 0 1,0 0 0,0 0 0,0 1 0,-3 2-1,0 1-7,0 1-1,0 0 1,0 0-1,1 0 0,0 1 1,1 0-1,-1 0 1,2 1-1,-1-1 0,-5 18 1,5-15 4,2 1 0,-1 0 1,2 0-1,-1 0 0,2 0 0,-1 0 1,2 0-1,0 15 0,1-21 2,0-1 1,0 1-1,0-1 0,0 0 0,1 0 1,0 1-1,0-1 0,1-1 0,-1 1 1,1 0-1,0 0 0,0-1 0,1 0 1,-1 0-1,1 0 0,7 7 0,-8-9-2,0 0 0,0-1 0,1 1 0,-1 0 0,0-1 0,1 0 0,-1 0 0,0 0 0,1 0 0,0 0 0,-1-1 0,1 1 0,-1-1 0,1 0 0,-1 0 0,1-1 0,0 1 0,-1-1 0,1 1 0,-1-1 0,1 0 0,-1-1 0,0 1 0,1-1 0,-1 1 0,4-3 0,1-2-1,1 0 1,-1-1-1,-1 0 1,1 0 0,-1-1-1,0 0 1,-1 0-1,0-1 1,0 1 0,6-14-1,-5 7 22,0 0-1,0-1 1,-2 0-1,0 0 1,4-27-1,-8 37-5,0 1 0,-1-1 0,1 1 0,-1-1 0,0 0 0,-1 1 0,0-1 0,0 1 0,-3-11 0,4 15-10,-1-1 0,1 1 0,-1 0 0,1 0 0,-1 0 0,1 0 0,-1 0 0,0 0 0,0 0 0,0 0 0,1 1-1,-1-1 1,0 0 0,0 0 0,0 1 0,0-1 0,0 1 0,0-1 0,0 1 0,-1-1 0,0 0 0,0 1 1,0 0-1,-1 0 1,1 0-1,0 0 0,0 0 1,0 0-1,0 0 1,0 1-1,0-1 0,-1 1 1,-1 0-1,-3 3 2,-1 0 0,0 0 0,1 0 0,-12 10 0,8-5-7,0 1 0,0 0 0,-14 18 0,22-23 2,-1-1 1,1 1 0,-1 1-1,2-1 1,-1 0-1,0 1 1,1 0-1,0-1 1,0 1-1,-1 11 1,3-15-1,-1 0 0,1 0-1,0 0 1,0 0 0,1 0 0,-1 1 0,0-1-1,1 0 1,-1 0 0,1 0 0,-1-1 0,1 1 0,0 0-1,0 0 1,0 0 0,0 0 0,0-1 0,1 1-1,-1 0 1,0-1 0,1 1 0,-1-1 0,1 0-1,0 1 1,-1-1 0,1 0 0,0 0 0,0 0 0,-1 0-1,1 0 1,0-1 0,0 1 0,0 0 0,0-1-1,3 1 1,1 0-7,1-1 0,-1 1-1,0-1 1,1-1 0,-1 1-1,0-1 1,0 0 0,0 0-1,0-1 1,9-3 0,-8 2 5,1-1 1,-1 0-1,0 0 1,0-1 0,0 0-1,0-1 1,-1 1 0,0-1-1,6-7 1,-9 9 8,0 0 1,0-1-1,0 1 1,0-1-1,-1 0 0,1 1 1,-1-1-1,0 0 1,-1 0-1,1-1 1,-1 1-1,0 0 1,-1 0-1,1-1 0,-1-5 1,0 11-4,0-1 1,0 0-1,0 0 1,0 0 0,0 0-1,0 0 1,0 0-1,-1 1 1,1-1-1,0 0 1,0 0-1,-1 0 1,1 0-1,-1 1 1,1-1-1,-1 0 1,1 0-1,-1 1 1,1-1-1,-1 0 1,0 1-1,1-1 1,-1 1 0,0-1-1,1 1 1,-1-1-1,0 1 1,0 0-1,0-1 1,1 1-1,-1 0 1,0-1-1,0 1 1,-1 0-1,-2 0 2,1 0 0,-1 0-1,0 1 1,1 0-1,-1 0 1,1 0 0,-7 2-1,-8 6-7,1 1 0,0 0 0,1 1 0,0 1 0,-18 17 0,8-7-4,12-11 7,1 0-1,1 1 0,0 1 1,-14 19-1,25-31-20,0 0 0,0 0-1,0 0 1,0 0 0,0 0-1,1 1 1,-1-1 0,0 0-1,1 0 1,-1 1 0,1-1-1,0 0 1,-1 1 0,1-1-1,0 1 1,0-1 0,0 0-1,0 1 1,0 1 0,0-3-9,0 0 1,1 1 0,-1-1-1,0 0 1,1 0 0,-1 1-1,0-1 1,1 0-1,-1 0 1,0 0 0,1 0-1,-1 0 1,0 0 0,1 1-1,-1-1 1,0 0 0,1 0-1,-1 0 1,1 0 0,-1 0-1,0 0 1,1-1 0,-1 1-1,1 0 1,18-7-1067,20-15-2070,4-7-368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325 145 3858,'-139'-113'7422,"135"110"-7178,-1-1-1,0 0 1,0 1 0,0 0 0,0 0-1,-1 1 1,1-1 0,-12-2 0,14 4-181,0 1 0,0 0 0,1 0 0,-1 0 0,0 0 0,0 0-1,0 0 1,0 1 0,1-1 0,-1 1 0,0 0 0,1 0 0,-1 0 0,0 0 0,1 1 0,-1-1 0,1 1 0,0-1 0,-1 1 0,-1 2 0,-3 3-23,1 0 1,0 0-1,0 0 0,0 1 1,1 0-1,0 0 0,1 0 1,0 1-1,0 0 0,1-1 0,0 1 1,0 1-1,-2 16 0,3-12-41,1 0-1,0 0 0,1 1 1,1-1-1,0 0 1,1 1-1,0-1 0,6 16 1,-4-18-4,0-1 0,0 1 0,2-1 0,-1-1 0,1 1 0,14 18 0,-15-23 1,1 0-1,-1-1 1,1 1 0,0-1 0,1 0 0,-1-1-1,1 1 1,0-1 0,0 0 0,1-1 0,8 3-1,-5-3 6,0 0 0,0-1 0,1-1 0,-1 0 0,1 0 0,-1-2 0,1 1 0,-1-1 0,1-1 0,-1 0 0,0 0 0,0-1 0,0-1 0,0 0 0,16-8 0,-10 4 67,-1-2 0,0 0 1,0-1-1,-1 0 0,0-2 0,-1 1 0,0-2 1,18-23-1,-25 28 0,0-1 1,-1 0-1,0 0 1,-1-1-1,0 0 1,-1 0-1,0 0 1,4-17-1,-7 24-51,0 0 1,-1-1-1,1 1 0,-1 0 0,0-1 0,0 1 1,-1 0-1,1-1 0,-1 1 0,0 0 0,0 0 0,0 0 1,0-1-1,-1 1 0,0 0 0,0 1 0,0-1 0,0 0 1,-1 1-1,1-1 0,-1 1 0,0 0 0,0-1 1,-7-4-1,6 5-31,-1 0 1,0 0-1,0 1 1,-1-1-1,1 1 1,-1 0-1,1 1 1,-8-2-1,0 1-115,0 1-1,-18 0 1,15 1-148,0 1 1,0 0-1,-30 8 0,37-7-171,0 1 1,0 0-1,0 1 1,0 0-1,1 1 1,-1 0-1,-13 11 1,18-13-18,0 0 0,1 0 0,-1 0 0,1 1 0,0 0 0,-3 5 0,5-7 110,0 1-1,0-1 1,0 0-1,1 0 1,-1 1 0,1-1-1,0 0 1,-1 1 0,2 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3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172 138 2449,'2'-8'2029,"-1"6"-1747,0 0 1,-1 0-1,1 0 0,-1 0 0,0 0 1,1 0-1,-1 0 0,0 0 1,0 0-1,-1 0 0,1 0 0,-1-4 1,1 6-218,-1-1 1,1 0 0,0 0-1,0 0 1,0 0-1,0 0 1,0 0 0,0 1-1,0-1 1,0 0 0,1 0-1,-1 0 1,1-1-1,-1 1-36,0 1 0,0-1-1,0 1 1,0 0-1,1-1 1,-1 1-1,0-1 1,0 1-1,0-1 1,0 1-1,0-1 1,0 1 0,0-1-1,0 1 1,-1-1-1,1 1 1,0-1-1,0 1 1,0-1-1,0 1 1,-1-1 0,1 1-1,0 0 1,0-1-1,-1 1 1,1-1-1,-1 0 1,0-1 95,-1 0 0,0 1 0,1-1-1,-1 0 1,0 0 0,0 1 0,0-1 0,0 1 0,0 0 0,-3-2 0,4 3-89,0-1 0,-1 1 0,1 0 0,0 0 0,0 0 1,0 0-1,-1 0 0,1 1 0,0-1 0,0 0 0,0 0 0,-1 1 1,1-1-1,0 1 0,0-1 0,0 1 0,0 0 0,0-1 0,0 1 1,0 0-1,0 0 0,0-1 0,-1 2 0,-7 7 44,1 0 1,0 0-1,0 1 0,1 0 0,0 0 0,-7 13 1,-26 69 62,36-80-134,0-1 1,0 1 0,1 0 0,1 0 0,0 1 0,0-1 0,2 0 0,0 16 0,0-21-8,1-1 0,0 0 0,0 1 0,1-1 0,0 0 0,0 0 0,0 0 0,1 0 0,0 0 0,0-1 0,1 1 0,-1-1 0,1 0 0,0 0 0,0 0 0,1-1 0,8 8 0,-7-8 10,-1 1-1,1-1 1,1-1-1,-1 1 1,0-1-1,1 0 0,0 0 1,0-1-1,0 0 1,0 0-1,0-1 1,0 1-1,0-2 1,0 1-1,0-1 1,1 0-1,-1 0 0,0-1 1,0 0-1,0-1 1,0 1-1,0-1 1,0-1-1,11-4 1,-9 2 110,0-1 0,0 0 0,-1 0 0,1-1 0,-2 0 0,1-1 0,-1 1 0,12-17 0,-4-1 356,25-51 0,-33 62-407,-1-1 0,0 0 0,-2 0 0,0 0 0,0 0 0,-1-1 0,-1 0 0,0-21 0,-2 26-44,-1 0 1,0 1-1,-1-1 1,0 1-1,-1-1 1,0 1-1,0 0 0,-1 0 1,-1 0-1,-7-14 1,10 22-25,0 0-1,0 0 1,0 0 0,0 0 0,-1 0 0,1 0 0,-1 1 0,1-1-1,-1 1 1,1-1 0,-1 1 0,0 0 0,1 0 0,-1 0 0,0 1 0,0-1-1,0 1 1,0-1 0,-4 1 0,3 0-2,-2-1-28,0 1 0,0 1 1,-1-1-1,1 1 0,0 0 0,0 0 0,0 1 0,0 0 0,0 0 1,1 0-1,-11 6 0,8-3-79,-1 0 1,2 1-1,-1 0 0,0 0 1,1 1-1,-9 10 1,13-12-265,0-1 0,1 1 1,-1-1-1,1 1 1,0 0-1,1 0 0,-1 0 1,1 0-1,0 1 1,0 8-1,0 10-2630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5314,'-5'4'2466,"11"-11"47,7 4-1201,16 5-655,9-4-353,16-8-32,6 18-176,13-9-64,0-6-16,-3 7 0,-13 2-80,-3-7-368,-11 13-177,-9 3-2000,-4 13 256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49 4178,'-12'-8'1486,"-1"0"-1,0 1 1,-16-7-1,25 12-1405,0 1 0,0 0 0,0 0 0,0 0-1,0 0 1,0 0 0,0 1 0,0 0 0,0 0-1,-1 0 1,1 0 0,0 1 0,0-1 0,0 1-1,-7 3 1,8-3-45,0 1 0,0 0 0,0 0 0,0 0 0,0 0 0,1 1 0,-1-1 1,1 1-1,0 0 0,0-1 0,0 1 0,0 0 0,0 0 0,0 0 0,-1 5 0,-2 5 8,1 1-1,-4 20 1,6-22-22,-4 13 1,-3 33 0,9-47-18,-1-1 1,2 1-1,-1 0 0,2-1 1,-1 1-1,4 10 1,-3-14-4,-1 0 1,2 0-1,-1 0 1,1 0-1,0-1 0,0 1 1,1-1-1,0 0 1,0 0-1,1 0 1,-1 0-1,1-1 1,1 0-1,-1 0 1,1 0-1,-1-1 1,13 8-1,-13-10 6,0 1-1,0-1 0,-1 0 1,1 0-1,0-1 0,1 0 1,-1 0-1,0 0 0,0 0 1,0-1-1,1 0 0,-1 0 1,0 0-1,1 0 0,-1-1 1,0 0-1,0 0 0,0-1 1,0 1-1,0-1 0,0 0 1,0-1-1,6-3 0,-2 0 48,-2 2 9,0 0 1,-1 0-1,0 0 0,0-1 0,0 0 0,-1 0 0,0-1 0,6-7 0,-5 4 72,-1-1 0,-1-1-1,0 1 1,0-1 0,-1 0 0,0 0-1,-1 0 1,0 0 0,-1 0 0,0-17 0,-1 16 10,0-1 1,-1 1 0,-1-1 0,0 1-1,0 0 1,-1 0 0,-1 0-1,0 0 1,-8-15 0,10 24-102,0 0 0,0-1 0,0 1 0,0 0 0,-1 0 0,1 0 0,-1 1 1,0-1-1,0 1 0,-5-4 0,6 5-29,0 0 1,0 0-1,-1 0 1,1 0-1,0 1 1,0-1-1,-1 1 1,1-1-1,0 1 1,-1 0-1,1 0 1,0 0-1,-1 1 1,1-1-1,0 0 1,-1 1-1,1 0 0,-3 0 1,-5 4-1,0-1 1,1 1-1,0 1 0,0 0 1,0 0-1,0 0 0,1 1 1,0 1-1,1-1 0,-12 17 1,4-5-8,2 2-1,0 0 1,-16 37 0,22-41-2,1 0 1,0 0-1,-4 21 0,9-31-8,0 0 0,1-1 0,-1 1 0,1 0 0,1 6 1,0-10-3,-1 0 1,1 0-1,0 0 1,-1 0-1,1-1 1,1 1-1,-1 0 1,0 0-1,1-1 1,-1 1-1,1-1 1,2 3-1,-3-3 0,1-1-1,-1 1 1,1-1-1,-1 0 1,1 1-1,0-1 1,0 0-1,-1 0 1,1 0-1,0 0 1,0-1-1,0 1 1,0 0-1,0-1 1,0 1-1,0-1 1,4 0-1,-1 0-5,0-1-1,1 1 1,-1-1 0,0-1-1,7-1 1,-5 0 1,-2 2 7,0 0-1,0-1 1,0 0-1,0 0 1,0-1-1,0 1 1,0-1-1,-1 0 1,1 0-1,-1-1 1,0 1-1,5-7 1,11-12 5,-11 14 3,0-1-1,-1-1 1,0 0 0,-1 0-1,0 0 1,8-16 0,-11 14 9,0 1 0,0-1 0,-1 0 0,0 0 0,1-22 0,-3 28-6,-1 0-1,0 1 1,0-1-1,-1 0 1,0 0-1,0 1 1,0-1-1,0 1 1,-1-1-1,0 1 1,0-1-1,-1 1 1,1 0-1,-1 0 1,-4-5-1,5 7-4,0 1 0,-1 0 0,1 0 0,-1-1 0,0 1 0,1 1 0,-1-1 0,0 0 0,0 1 0,0-1-1,0 1 1,-1 0 0,1 0 0,0 0 0,0 1 0,-1-1 0,1 1 0,0 0 0,-1 0 0,1 0 0,-4 0-1,2 1 3,-1 0-1,1 0 0,0 1 0,0-1 0,0 1 0,0 0 0,0 1 0,0-1 0,0 1 0,1 0 0,-1 0 0,-5 6 0,4-4-9,0 1 0,1 0 0,0 1 0,0-1 0,1 1 0,-1 0 0,1 0 0,1 0 0,-6 15 0,6-11-4,1 1 1,0-1-1,0 1 1,1-1-1,0 1 1,2 14-1,-1-23 4,0 0 1,0-1-1,1 1 0,-1-1 0,1 1 1,0 0-1,-1-1 0,1 1 0,0-1 0,1 0 1,-1 1-1,0-1 0,1 0 0,-1 0 1,1 0-1,0 0 0,-1 0 0,1 0 1,4 3-1,-2-3-4,0 0 0,0 0-1,0 0 1,0-1 0,0 1 0,0-1 0,0 0 0,0-1 0,0 1 0,1-1 0,5 1 0,1-2-6,-1 1 1,1-2 0,0 1 0,-1-2 0,1 1 0,-1-1 0,0-1-1,20-9 1,-22 8 18,-1-1 0,1 0 0,-1 0 0,0 0 0,0-1-1,0 0 1,-1-1 0,0 1 0,-1-1 0,0 0 0,0-1-1,0 1 1,-1-1 0,4-15 0,-6 18 3,0 0 0,0 0 0,-1 0 0,0 0 0,-1 0 0,1-1 1,-1 1-1,-1 0 0,1 0 0,-1 0 0,0 0 0,0-1 0,-1 1 0,1 1 0,-1-1 0,-1 0 0,1 0 1,-1 1-1,0-1 0,0 1 0,-1 0 0,1 0 0,-7-7 0,6 9 2,1 0 0,0 0 1,-1 0-1,0 1 0,1-1 0,-1 1 0,0-1 0,0 1 1,-1 1-1,1-1 0,0 1 0,-1-1 0,1 1 0,-1 0 0,1 1 1,-8-1-1,7 1 1,-1 1 0,0 0 0,1 0-1,-1 0 1,0 1 0,1 0 0,0 0 0,-1 0 0,1 0 0,0 1 0,0 0 0,0 0 0,-5 5 0,0 1 1,0 0 0,1 0 0,0 1 0,-14 21 0,9-9-6,-18 36 0,27-48-9,1 0 1,0 1-1,0-1 1,1 1 0,1 0-1,-3 21 1,5-29-1,0 0 0,-1 0 0,2 0 0,-1 0 0,0 0 0,1 0 0,-1 0 0,1 0 0,0 0 0,0 0 0,0 0 0,0 0 0,1-1 0,-1 1 0,1 0 0,-1-1 0,1 1 0,0-1 0,0 0 0,0 0 0,1 1 0,-1-1 0,0-1 0,1 1 0,-1 0 0,1-1 0,0 1 0,-1-1 0,6 2 0,-3-1-3,0-1 0,0 0 0,0-1 1,0 1-1,0-1 0,0 0 0,-1 0 0,1-1 0,0 0 0,0 1 1,0-1-1,0-1 0,-1 1 0,1-1 0,0 0 0,-1 0 1,0 0-1,1-1 0,-1 1 0,6-6 0,0 0 14,-1 0 0,1-1 0,-2 0 0,0-1-1,0 0 1,0 0 0,-1 0 0,-1-1 0,0 0 0,0 0 0,-1-1-1,-1 0 1,0 0 0,0 0 0,-1 0 0,2-25 0,-5 31 20,0-1 0,0 0 1,-1 0-1,0 0 1,0 1-1,0-1 1,-1 1-1,0-1 1,-1 1-1,1-1 0,-7-10 1,7 14-9,0 0 0,-1 0-1,1 0 1,0 1 0,-1-1 0,0 1-1,1-1 1,-1 1 0,0 0 0,0 0 0,0 0-1,-1 0 1,1 1 0,0-1 0,-1 1 0,1 0-1,-1 0 1,1 0 0,-1 0 0,1 1 0,-1-1-1,0 1 1,-7 0 0,5 1-14,0 1 0,0-1 0,-1 1 0,1 0 0,0 0-1,0 1 1,1 0 0,-1 0 0,1 0 0,-1 1 0,1 0 0,0 0 0,0 0 0,1 0 0,-1 1 0,1 0-1,0 0 1,0 0 0,1 1 0,-4 6 0,1-1-10,0 0-1,1 0 1,0 1-1,1 0 1,1 0 0,0 0-1,0 0 1,1 0-1,0 17 1,1-25 2,1 0 1,0 0-1,1-1 1,-1 1-1,1 0 1,-1 0-1,1 0 0,1 0 1,-1-1-1,0 1 1,1 0-1,0-1 1,2 4-1,-3-5-2,1 0 0,0 0 0,0 0 0,0-1-1,0 1 1,0-1 0,0 1 0,0-1 0,1 0 0,-1 0 0,0 0 0,1 0 0,-1 0 0,1-1-1,-1 1 1,1-1 0,-1 1 0,1-1 0,3 0 0,2 0-6,-1-1 0,1 1 0,-1-1 0,1-1 1,-1 1-1,0-1 0,1-1 0,-1 1 0,0-1 0,-1-1 0,11-5 1,-3-1 0,0 0 1,-1-1-1,22-23 1,-28 27 14,0-1 1,0 0-1,0 0 0,-1-1 1,0 0-1,-1 0 0,0 0 1,0-1-1,-1 1 1,0-1-1,-1 0 0,3-17 1,-5 24-1,0 1 1,-1-1 0,0 0 0,0 0 0,0 0 0,0 0-1,0 0 1,-1 1 0,1-1 0,-1 0 0,0 0 0,1 1-1,-3-5 1,2 5-4,0 1 1,0-1-1,-1 1 0,1 0 0,0-1 0,0 1 0,-1 0 1,1 0-1,-1 0 0,1 0 0,-1 0 0,0 0 0,1 0 1,-1 1-1,0-1 0,1 0 0,-1 1 0,0 0 1,0-1-1,0 1 0,-2 0 0,-3 0-5,0 1 1,1 0-1,-1 0 1,0 1-1,1-1 1,-1 1-1,1 1 1,0 0-1,0-1 0,0 2 1,-6 3-1,-1 2-18,0 0 0,1 0-1,0 1 1,-14 15 0,-38 51-39,59-70 59,-52 73 25,53-72-22,-1 0-1,2 1 1,-1-1 0,1 1-1,0 0 1,1 0-1,-1 0 1,2 0-1,-2 10 1,3-17-5,0 0 1,0-1-1,0 1 1,0 0-1,1 0 1,-1-1-1,0 1 1,0 0-1,1-1 1,-1 1-1,0 0 1,1-1-1,-1 1 1,1 0-1,-1-1 1,1 1-1,-1-1 1,1 1 0,-1-1-1,1 1 1,0-1-1,-1 1 1,1-1-1,-1 0 1,1 1-1,0-1 1,0 0-1,-1 0 1,1 1-1,0-1 1,-1 0-1,1 0 1,0 0-1,0 0 1,0 0-1,-1 0 1,1 0-1,0 0 1,0 0-1,1-1 1,2 1-15,0-1 0,0 1 1,-1-1-1,1 0 1,7-3-1,-5 0 4,-1 1-1,0-1 0,1-1 1,-2 1-1,1-1 0,5-6 1,12-11-25,-8 11 25,-1-1 0,0 0 0,20-25 0,15-31 62,-47 65-42,0 0 0,0 1 0,0-1-1,0 0 1,0 1 0,0-1-1,-1 0 1,1 0 0,-1 0 0,0 0-1,0-3 1,0 6-5,0-1 0,0 0-1,0 1 1,0-1 0,0 1 0,-1-1 0,1 1-1,0-1 1,0 0 0,-1 1 0,1-1 0,0 1-1,0-1 1,-1 1 0,1-1 0,-1 1 0,1-1-1,0 1 1,-1 0 0,1-1 0,-2 0 0,2 1 0,-1 0 0,0 0 0,0 0 0,0 0 0,0 0 0,0 0 0,1 0 0,-1 0 0,0 0 1,0 0-1,0 0 0,0 1 0,0-1 0,1 0 0,-1 0 0,0 1 0,0-1 0,1 1 0,-2 0 1,-16 10 28,2 1 1,0 1-1,0 0 1,-24 27-1,24-26 7,11-10-24,0 1 1,-1 0-1,-4 5 1,9-8-13,0-1 0,1 0 0,-1 0 1,0 0-1,0 0 0,1 0 0,-1 1 0,1-1 0,-1 0 1,1 1-1,-1-1 0,1 0 0,0 1 0,0-1 1,0 0-1,0 1 0,0-1 0,0 1 0,0-1 1,0 0-1,1 2 0,-1-2-3,0 0 0,0 0 0,1 0-1,-1-1 1,0 1 0,1 0 0,-1-1 0,0 1-1,1 0 1,-1 0 0,1-1 0,-1 1 0,1-1 0,0 1-1,-1-1 1,1 1 0,-1-1 0,1 1 0,0-1 0,0 1-1,-1-1 1,1 0 0,0 1 0,1-1 0,1 1-8,0-1 1,-1 0 0,1-1-1,0 1 1,0 0 0,3-2-1,-3 1 5,3-1-3,0 0 0,0-1 0,0 1 0,0-1 0,-1-1 0,1 1 0,-1-1-1,0 0 1,0 0 0,6-7 0,19-15-1,-18 18 8,5-5 9,0 0 0,21-22 1,-28 24 0,2-2 23,17-23 1,-23 22-2,-6 14-31,0 0 0,0 0-1,0-1 1,1 1 0,-1 0-1,0-1 1,0 1 0,0 0 0,-1 0-1,1-1 1,0 1 0,0 0 0,0 0-1,0-1 1,0 1 0,0 0 0,0-1-1,0 1 1,-1 0 0,1 0-1,0 0 1,0-1 0,0 1 0,0 0-1,-1-1 1,0 1 1,0 0 0,-1 0 1,1-1-1,0 1 0,0 0 0,-1 0 0,1 0 1,0 1-1,0-1 0,0 0 0,-1 0 0,1 1 0,0-1 1,0 0-1,0 1 0,0-1 0,0 1 0,-2 1 0,-12 5-6,0 2 0,1 0 0,0 1 0,0 0-1,1 1 1,0 1 0,1 0 0,0 1 0,-13 19-1,8-9-4,10-14 6,0 1 1,1-1-1,0 1 0,0 0 1,1 1-1,0-1 1,-4 19-1,8-28-1,1 1 0,-1 0 0,1-1 0,0 1 0,0-1 0,0 1 0,0-1 0,0 1 0,0 0-1,0-1 1,1 1 0,-1-1 0,1 1 0,-1-1 0,1 1 0,-1-1 0,1 1 0,0-1 0,0 1 0,0-1 0,0 0 0,0 1 0,0-1 0,0 0 0,0 0 0,0 0-1,0 0 1,1 0 0,-1 0 0,0 0 0,1 0 0,-1-1 0,1 1 0,-1-1 0,1 1 0,-1-1 0,1 1 0,-1-1 0,3 1 0,3-1-9,0 1 0,0-1 0,0 0-1,0 0 1,0 0 0,0-1 0,10-3 0,-10 2 12,0 0-1,0-1 0,-1 0 0,0 0 0,1-1 1,-1 0-1,0 0 0,-1 0 0,1-1 1,-1 1-1,0-1 0,0-1 0,5-5 0,-3 2 12,-1-1-1,0 1 0,-1-1 0,0 0 0,0-1 0,-1 1 0,5-21 0,-8 25-2,0 0 1,0 1 0,0-1 0,-1 0-1,0 1 1,-1-1 0,1 0-1,-1 1 1,-2-8 0,3 10-4,-1 0 1,0 0-1,-1 0 0,1 1 1,0-1-1,-1 0 1,1 1-1,-1-1 0,0 1 1,0 0-1,0 0 0,0-1 1,0 1-1,-1 1 1,1-1-1,-1 0 0,1 0 1,-1 1-1,1 0 0,-4-2 1,1 1-5,0 1 0,1 0 1,-1 0-1,0 0 0,0 0 1,0 0-1,0 1 0,0 0 1,0 0-1,0 1 0,1-1 1,-1 1-1,0 0 0,0 1 1,-4 1-1,3-1-2,0 1 0,0 1 1,0-1-1,1 1 0,-1 0 0,1 0 0,0 0 0,0 1 1,1-1-1,-6 8 0,4-4-3,1 1 0,-1-1 0,2 1 0,-1 0 0,1 0 0,0 0 0,1 0 0,0 1 0,1-1 0,0 1 0,0 0 0,1 0 0,1 0 0,0 18 0,1-17-6,2 11-19,-3-21 27,0 0 0,1 0 0,-1-1 0,0 1 0,1 0 0,-1-1 0,1 1-1,-1 0 1,1-1 0,-1 1 0,1-1 0,-1 1 0,1-1 0,-1 1 0,1-1 0,0 1-1,-1-1 1,1 0 0,0 1 0,0-1 0,-1 0 0,1 0 0,0 1 0,0-1-1,1 0 1,5 0-10,0 0 0,-1 0 0,1-1 0,0 0 0,0 0-1,10-4 1,40-16-12,-49 16 33,1 0 0,-1 0 1,0 0-1,0-1 0,-1 0 0,0-1 0,0 1 0,0-1 1,-1-1-1,0 1 0,0-1 0,-1 0 0,0-1 0,-1 1 1,1-1-1,-2 0 0,1 0 0,-1 0 0,-1 0 1,0-1-1,0 1 0,0-1 0,-1 0 0,-1-15 0,0 22 7,0 1 0,0-1-1,-1 1 1,1 0 0,-1-1-1,1 1 1,-1 0-1,0 0 1,0-1 0,0 1-1,0 0 1,0 0-1,0 0 1,-1 0 0,1 0-1,-1 0 1,0 1 0,1-1-1,-1 0 1,0 1-1,0-1 1,0 1 0,0 0-1,0 0 1,0-1-1,0 1 1,-5-1 0,1 1 11,0 0 0,0 0 0,0 1 0,0-1 0,0 1 0,0 1 0,0-1-1,0 1 1,-10 3 0,2 0-16,0 1 0,1 0-1,-1 1 1,1 0 0,1 1-1,-1 1 1,1 0-1,-21 18 1,19-12-9,-1 0 1,2 1-1,0 1 0,1 0 1,-19 33-1,26-41 4,1 1 0,0 0 0,-4 13 0,8-19-9,-1 0 0,0 0 0,1 0 0,-1-1-1,1 1 1,0 0 0,0 0 0,0 0 0,0 0-1,1 0 1,-1-1 0,1 1 0,0 0 0,-1 0-1,3 4 1,-2-7 0,-1 1 0,1 0 1,0 0-1,0-1 0,0 1 0,-1 0 0,1-1 1,0 1-1,0 0 0,0-1 0,0 1 0,0-1 0,0 0 1,0 1-1,0-1 0,2 0 0,0 2-6,1-1-1,0 0 1,0-1-1,0 1 1,1-1-1,-1 1 1,0-1-1,0-1 1,0 1-1,0 0 1,0-1-1,0 0 1,0 0-1,0 0 1,6-3-1,14-9-40,24-19 0,-32 21 38,-1-1 17,-1-1 0,0 0 0,-1-1 0,0-1 0,16-25 0,-9 13 26,-15 21-18,-1 0-1,-1 0 1,1 0-1,-1 0 1,0 0 0,0-1-1,3-12 1,-6 17-9,1 0 0,-1 0 0,0 0 0,1-1 0,-1 1 0,0 0 0,0 0 0,0 0 0,-1 0 0,1 0 0,0 0 0,-1 0 0,0 0 0,1 0-1,-1 0 1,0 1 0,0-1 0,0 0 0,0 0 0,0 1 0,0-1 0,-1 0 0,1 1 0,0-1 0,-1 1 0,1 0 0,-1-1 0,0 1 0,1 0 0,-3-1 0,0 1 0,1-1-1,-1 1 0,0 0 0,0 1 0,1-1 0,-1 1 0,0 0 0,0-1 0,0 2 0,1-1 0,-1 0 0,0 1 0,0 0 0,1 0 0,-1 0 0,0 0 1,1 0-1,-1 1 0,-4 2 0,-2 2-6,-1 0-1,1 1 1,0 0 0,-16 15 0,16-12-1,0 1-1,0 0 1,-12 20 0,19-28 1,1 1 0,0 0 0,0-1 0,0 1 0,0 0 0,1 0 0,-1 0 0,1 0 0,0 1 0,1-1 0,-1 0 1,1 0-1,-1 1 0,1-1 0,1 8 0,0-11 0,-1 0 1,0 0-1,1 1 0,-1-1 1,1 0-1,-1 0 0,1 0 1,0 0-1,-1 0 0,1 0 1,0 0-1,0 0 0,0 0 1,0 0-1,0 0 1,0 0-1,0-1 0,0 1 1,2 1-1,-1-1-2,0-1-1,0 1 1,1 0-1,-1-1 1,0 0-1,1 1 1,-1-1-1,0 0 1,5-1-1,0 0-5,0 0 0,-1 0 0,1-1 0,0 0 0,11-6 0,-11 4 0,1 1 0,-1-2 0,0 1-1,0-1 1,-1 0 0,1 0 0,-1-1-1,10-12 1,-16 18-14,1-1 0,-1 1-1,1-1 1,-1 1 0,1-1 0,-1 1 0,0-1 0,1 0-1,-1 1 1,0-1 0,1 0 0,-1 1 0,0-1 0,0 0-1,0 1 1,0-1 0,0 0 0,0 0 0,0 1-1,0-1 1,0-1 0,0 2-20,-1-1-1,1 1 1,-1 0-1,1-1 1,-1 1 0,1 0-1,-1 0 1,1 0-1,-1-1 1,1 1 0,-1 0-1,1 0 1,-1 0-1,1 0 1,-1 0-1,1 0 1,-1 0 0,1 0-1,-1 0 1,1 0-1,-1 0 1,0 1 0,-7 0-879,1 1 0,-13 6 0,19-8 884,-28 12-3303,-6-1-187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29 2257,'-1'-5'4697,"1"5"-4596,0-1 1,0 1-1,0-1 0,0 1 0,0-1 1,0 1-1,-1-1 0,1 1 0,0-1 1,0 0-1,0 1 0,-1-1 0,1 1 1,0 0-1,0-1 0,-1 1 0,1-1 1,0 1-1,-1-1 0,1 1 0,-1 0 1,1-1-1,0 1 0,-1 0 0,1-1 1,-1 1-1,1 0 0,-1 0 0,1 0 1,-1-1-1,1 1 0,-2 0 0,-17-4 81,0 1 0,-1 1 0,0 1-1,1 0 1,-1 2 0,1 0 0,-21 4-1,-10 1-90,-81 11 10,74-7-5,-1-3-1,-62-1 0,85-8-18,27 1-55,0 1 1,0-1 0,1 2 0,-1-1 0,-15 3-1,88-15-1729,-35 6-438,-1 3-72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5907,'-67'4'3730,"38"0"-3546,0 1 1,0 2 0,-37 13-1,32-8-93,7-3 108,-38 19 0,56-24-124,2 0 0,-1 1 0,0 0 0,1 1 0,0 0 0,1 0 0,-1 0 0,-10 14 0,16-18-56,0 0 1,-1-1 0,1 1 0,0 0 0,0 0 0,1 0-1,-1 0 1,0 0 0,1 0 0,-1 0 0,1 0 0,-1 3-1,1-4-13,0 0-1,1 0 0,-1 0 0,0 0 0,1 0 0,-1 0 1,1 0-1,-1 0 0,1 0 0,-1 0 0,1 0 0,0 0 1,-1 0-1,1-1 0,0 1 0,-1 0 0,1-1 1,0 1-1,0 0 0,0-1 0,0 1 0,0-1 0,0 1 1,0-1-1,0 0 0,1 1 0,12 3 11,0-2-1,-1 1 1,1-2 0,0 0-1,0 0 1,19-3-1,8 2 2,-25 0-20,1 1 0,-1 1 0,1 0 0,25 8 0,-37-9 3,0 1-1,0 0 1,-1 0 0,1 1 0,-1-1 0,0 1-1,1 0 1,-1 1 0,-1-1 0,1 0 0,0 1-1,-1 0 1,0 0 0,0 0 0,0 0-1,0 1 1,-1-1 0,3 7 0,-3-6-88,-2-5 10,1 1 0,-1 0 0,0 0 0,0-1 0,0 1 0,1 0-1,-1 0 1,0-1 0,1 1 0,-1 0 0,1-1 0,-1 1 0,1 0 0,-1-1 0,1 1 0,-1-1-1,1 1 1,-1-1 0,1 1 0,0-1 0,-1 1 0,1-1 0,0 0 0,-1 1 0,1-1 0,0 0-1,0 0 1,-1 1 0,1-1 0,0 0 0,0 0 0,-1 0 0,1 0 0,0 0 0,0 0 0,1 0-1,14-1-2071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5795,'-6'4'701,"0"-1"0,0 1 0,-1-2 1,0 1-1,1-1 0,-1 0 1,-14 2-1,-51 1-414,35-3 0,-83 0-284,73-2-426,-90 10 0,127-8 156,0-1 0,1 0 0,-15 0 1,24-1 204,0 0 1,-1 0 0,1 0 0,0 0 0,-1 0 0,1 0 0,0 0 0,-1 0-1,1 0 1,0 0 0,-1 0 0,1 0 0,0 0 0,0 0 0,-1 0 0,1 0-1,0 0 1,-1 0 0,1-1 0,0 1 0,-1 0 0,1 0 0,0 0 0,0 0-1,-1-1 1,1 1 0,0 0 0,0 0 0,-1 0 0,1-1 0,0 1 0,0 0-1,0-1 1,0 1 0,-1 0 0,1 0 0,0-1 0,0 1 0,0 0 0,0-1-1,0 1 1,0 0 0,0-1 0,0 1 0,0 0 0,0-1 0,0 1 0,0 0-1,0-1 1,0 1 0,0 0 0,0 0 0,0-1 0,0 1 0,1 0-1,-1-1 1,3-13-2233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4962,'-4'5'574,"0"-1"-1,-1 0 1,0 0-1,0 0 1,0 0-1,0-1 1,-8 4-1,-12 8-116,-86 58 554,105-70-959,0 1-1,1 1 0,-1-1 0,1 1 0,0 0 0,0 0 0,0 0 0,1 1 1,0 0-1,0 0 0,-6 12 0,9-16-47,1-1-1,-1 0 1,1 1-1,0-1 1,-1 1-1,1-1 1,0 1-1,0-1 1,0 0-1,0 1 1,0-1-1,0 1 1,0-1-1,1 1 1,-1-1-1,0 1 1,1-1-1,-1 0 1,1 1-1,0-1 1,-1 0-1,1 0 1,0 1-1,0-1 1,0 0-1,-1 0 1,1 0 0,1 0-1,-1 0 1,0 0-1,0 0 1,0 0-1,0-1 1,1 1-1,-1 0 1,0-1-1,1 1 1,1 0-1,6 2 2,0-1-1,-1 1 1,1-2-1,16 2 1,9 0-108,-9 1-324,1-2 0,-1-1 0,0-1 0,28-4 0,-9-8-1299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5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4674,'-1'1'209,"-1"0"0,1 0 0,0 1 0,0-1 1,1 0-1,-1 1 0,0-1 0,0 1 0,1-1 0,-1 1 0,1-1 0,-1 4 0,-5 11 493,4-11-630,0-1-1,1 2 0,0-1 1,0 0-1,0 0 0,0 0 1,1 0-1,0 1 0,0-1 1,1 0-1,0 6 0,0 7 66,6 60 178,-1 7-134,-5-48-127,0-22-37,0 0-1,-1 0 1,-1-1 0,0 1-1,-1 0 1,0 0-1,-9 23 1,9-31-13,0 0 1,-1-1-1,0 1 0,-1-1 1,0 0-1,0 0 1,0 0-1,0-1 0,-1 1 1,0-1-1,0 0 1,0-1-1,-1 1 0,0-1 1,0 0-1,-6 3 1,11-9-24,0-1 1,0 0-1,0 1 1,1-1 0,-1 0-1,1 1 1,0-1 0,-1-4-1,1 3-2,-2-13 33,-1 0 0,0 0 0,-9-25 0,47 125 781,-21-53-759,-14-29-30,0-1 0,0 0 0,0 0 1,0 0-1,0 0 0,0 1 0,1-1 0,-1 0 0,0 0 1,0 0-1,0 1 0,0-1 0,0 0 0,0 0 0,0 0 1,0 0-1,0 1 0,0-1 0,0 0 0,0 0 0,0 0 1,0 1-1,0-1 0,0 0 0,0 0 0,0 0 1,-1 1-1,1-1 0,0 0 0,0 0 0,0 0 0,0 0 1,0 1-1,-1-1 0,-6-1 127,-10-7 77,10 1-166,1 0-1,-1 0 0,2-1 0,-1 1 1,1-1-1,0-1 0,-6-13 0,-21-65-18,28 74-10,4 12-13,0 1 1,-1-1 0,1 1-1,0-1 1,0 0 0,0 1-1,-1-1 1,1 0-1,0 0 1,0 1 0,0-1-1,0 0 1,0 1 0,0-1-1,0 0 1,0 1-1,0-1 1,1 0 0,-1-1-1,1 2 0,0 0 0,-1 0 0,1 0 0,0 0 0,0 0 0,-1 0 0,1 0 0,0 0 0,0 0 0,-1 0 0,1 0 0,0 0 0,-1 1 0,2-1 0,4 2-1,-2-1-3,39 9-7,0-1-1,65 4 1,-99-13 10,18 1-12,-26-1 20,0 0 1,1 1-1,-1-1 1,0 0-1,0 0 1,1 1-1,-1-1 1,0 0-1,0 1 1,0-1-1,1 1 1,-1 0-1,2 1 1,-24 16 552,7-2-350,1 1 0,-13 21 0,22-32-180,0 0 0,-1 1 1,0-1-1,-1-1 1,1 1-1,-1-1 0,-12 9 1,17-14-31,-4 3 116,4-5-53,-2-6-664,-6-5-301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67 6419,'-1'0'223,"-1"-1"0,0 0 0,0 0 0,1 0 0,-1 0 0,0 0 0,1 0 0,-1-1 1,1 1-1,0 0 0,-1-1 0,1 1 0,0-1 0,0 0 0,0 1 0,0-1 0,-1-2 0,2 3-173,-1 0 0,1 0 0,0 1 0,0-1 0,0 0 0,0 0 1,0 0-1,0 1 0,0-1 0,1 0 0,-1 1 0,0-1 0,0 0 0,1 0 0,-1 1 0,0-1 0,1 0 0,0 0 0,0-1-29,0 1-1,0 0 1,1 0-1,-1 0 1,0 0 0,1 0-1,-1 0 1,1 0-1,-1 0 1,1 0-1,1 0 1,9-2 15,-1 0 0,0 0 0,1 1 0,19-1 0,47 4-72,-72-1 40,-1 1 0,1 0-1,-1 0 1,0 0 0,1 0 0,-1 1 0,0 0-1,0 0 1,7 4 0,-11-5 2,1 0 0,-1 0 0,0 0 0,1 0 0,-1 1 0,0-1 0,0 0 0,0 1 0,0-1 0,0 0 0,0 1 0,-1-1 0,1 1 0,0 0 0,-1-1 0,1 1 0,-1-1 0,1 1 0,-1 0 1,0 0-1,0-1 0,0 1 0,0 0 0,0-1 0,0 1 0,0 0 0,-1-1 0,1 1 0,0 0 0,-1-1 0,1 1 0,-1-1 0,-1 4 0,-3 4 27,-1-1 0,1 1 0,-2-1 0,1 0 0,-1-1 0,0 0 0,0 0 0,-11 8 0,10-9 99,0 1 1,0 0-1,1 1 0,0-1 0,0 2 1,1-1-1,-10 16 0,16-24-126,0 0 0,0 1-1,0-1 1,-1 1 0,1-1 0,0 1-1,0-1 1,0 1 0,0-1 0,0 1-1,0-1 1,0 1 0,0-1 0,0 1-1,0-1 1,0 1 0,0-1 0,1 0 0,-1 1-1,0-1 1,0 1 0,0-1 0,1 1-1,-1-1 1,0 0 0,0 1 0,1-1-1,-1 1 1,0-1 0,1 0 0,-1 1-1,1-1 1,-1 0 0,0 0 0,1 1-1,-1-1 1,1 0 0,0 1 0,20 5-42,-17-6 21,17 5-38,0 0 0,-1 2 0,0 0 0,0 1 0,35 20 0,-51-26 58,0 1 0,0 0 0,0 0 0,0 1 0,0-1 0,6 8 0,-9-10-3,-1 0 1,1 0-1,0 1 1,0-1-1,-1 0 1,1 0-1,-1 0 1,1 1-1,-1-1 1,0 0-1,1 0 1,-1 1-1,0-1 1,0 0-1,0 1 1,0-1-1,0 0 1,0 1-1,0-1 1,0 0-1,0 1 1,-1-1-1,1 0 1,-1 0-1,1 1 1,-1-1-1,1 0 1,-1 0-1,0 0 1,-1 2-1,-2 1 8,0 0 0,-1 0 1,1-1-1,-1 0 0,0 0 0,1 0 0,-2 0 0,-6 2 0,-4 1 25,-25 6-1,-10-4 48,38-6-319,0 0 0,-20 5 0,29-4-748,14-6-2355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7 108 5282,'0'-1'225,"-1"0"-1,0 0 1,0-1-1,0 1 0,1-1 1,-1 1-1,1 0 0,-1-1 1,1 1-1,0-1 1,-1 1-1,1-1 0,0 0 1,0 1-1,0-1 1,0 1-1,0-1 0,1 1 1,0-3-1,0 1-62,0 0 0,0 0 0,1 1 0,-1-1 0,1 1-1,-1-1 1,1 1 0,0-1 0,4-2 0,0 0-79,0 0-1,0 0 1,1 1 0,-1-1 0,1 2-1,14-7 1,-14 8-43,0 0-1,1 0 1,-1 0-1,1 1 1,-1 0-1,1 1 1,10 0-1,-16 0-29,0 0 0,0 0 0,-1 0 0,1 1 0,0-1 0,0 0 0,0 1 0,0 0 0,-1-1 0,1 1 0,0 0 0,-1 0 0,1 0 0,0 0 0,-1 0 0,1 0-1,-1 1 1,0-1 0,1 0 0,-1 1 0,0-1 0,0 1 0,0 0 0,0-1 0,0 1 0,0 0 0,-1-1 0,1 1 0,0 0 0,-1 0 0,1 0 0,-1 0 0,0-1 0,0 4-1,0 2 14,0 0 0,-1 0-1,0-1 1,0 1 0,-1 0-1,1 0 1,-2 0 0,1-1-1,-1 1 1,-4 6 0,-6 10 47,-22 29 0,23-35-38,-6 9 36,-16 30 0,33-54-65,0 0 1,0 1-1,0-1 0,0 0 1,1 0-1,-1 1 0,1-1 1,-1 0-1,1 1 0,0-1 1,-1 0-1,2 5 0,-1-6-2,0 0 1,1 1-1,-1-1 0,1 0 0,-1 0 0,1 0 0,0 0 0,-1 0 0,1 0 0,0-1 0,0 1 0,0 0 0,0 0 0,-1 0 0,1-1 0,0 1 0,0 0 1,0-1-1,1 1 0,-1-1 0,0 1 0,0-1 0,0 0 0,0 1 0,0-1 0,3 0 0,1 1-37,1-1 0,0 0 0,0 0 0,0 0 0,-1 0 0,1-1 0,0 0 0,0-1 0,-1 1 0,1-1 0,-1 0 0,0 0 0,8-4 0,-1-2-631,1 0 0,-1 0 0,22-20 0,12-15-1579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6115,'19'31'1809,"9"28"400,-1 9-1777,-1 33-48,-12 5-176,-16 24-128,-7 2-80,-24 8 0,-75-38-176,53-52-3762,3 3 3938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6995,'-78'77'1585,"-19"37"688,13 18-2065,11 32-48,30-9 16,27 10-176,37-23 16,42-7-32,20-40 96,36-15-800,10-34-1553,12-29 320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7876,'14'0'2625,"4"-3"624,7-13-1952,8 11-577,5-9-31,-1-1-401,9 4-160,-9 3-112,-1 0-352,-9 4-545,3 1-2496,-9-2 319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83 3089,'-5'-2'429,"0"1"-1,-1 0 0,1 0 1,0 1-1,-1-1 0,-5 2 0,8-1-293,0 1-1,0-1 0,0 1 1,0 0-1,0 1 0,0-1 1,0 0-1,0 1 0,1-1 1,-1 1-1,-4 4 1,4-4-90,-1 1 1,1 0-1,0 0 1,0 0-1,0 1 1,0-1-1,0 1 1,1-1 0,0 1-1,-1 0 1,1 0-1,1 0 1,-1 0-1,1 0 1,-1 1 0,1-1-1,0 0 1,1 1-1,-1-1 1,1 1-1,0-1 1,0 1 0,0-1-1,2 6 1,-1-1-42,1-1 1,1 1 0,-1-1-1,2 1 1,-1-1 0,1 0-1,0 0 1,0-1 0,1 1-1,0-1 1,1 0 0,0 0-1,0-1 1,0 0 0,1 0-1,0 0 1,0-1 0,0 0-1,10 5 1,-10-5 8,1-1 0,1-1 0,-1 0 0,0 0 0,1 0-1,-1-1 1,1 0 0,14 0 0,-16-1 28,-1-1-1,1-1 1,-1 1-1,0-1 1,1 0-1,-1-1 1,0 1-1,0-1 1,0-1-1,0 1 1,0-1 0,8-5-1,-6 2 43,0 0 1,0 0-1,0-1 1,-1 0-1,0-1 1,0 0-1,-1 0 0,0 0 1,0-1-1,-1 1 1,0-1-1,-1-1 0,0 1 1,0-1-1,3-12 1,-6 15-37,0 0 0,0 0 1,0 0-1,-1 1 0,0-1 1,0 0-1,0 0 0,-1 0 1,0 0-1,-1 1 0,0-1 1,0 0-1,0 1 0,0-1 1,-1 1-1,0 0 0,-1 0 1,1 0-1,-1 1 0,-1-1 1,1 1-1,-1 0 0,-7-7 1,8 8-20,0 1 0,0 0 0,-1 0 1,1 0-1,-1 1 0,1-1 1,-1 1-1,-6-2 0,8 3-17,0 1-1,0-1 0,0 1 1,0 0-1,0 0 0,1 0 0,-1 0 1,0 0-1,0 0 0,0 1 0,0 0 1,0-1-1,0 1 0,0 0 0,1 0 1,-4 2-1,-1 2-5,-1 0-1,1 1 1,-1 0-1,2 0 1,-1 1 0,1 0-1,0 0 1,0 0-1,1 1 1,-8 14 0,-2 6-1,-17 52 0,28-72 0,1 1-1,1-1 1,-3 17 0,5-22-5,0 1 0,-1-1 0,2 0 0,-1 0 0,0 1 1,1-1-1,-1 0 0,1 0 0,0 0 0,0 0 0,0 0 0,1 0 0,2 4 0,-4-6 1,1 1-1,0-1 0,0 0 0,0 0 1,0 0-1,0 0 0,1 0 0,-1 0 1,0 0-1,0-1 0,1 1 0,-1 0 1,0-1-1,1 1 0,-1-1 0,1 1 1,-1-1-1,1 1 0,-1-1 0,0 0 1,1 0-1,-1 0 0,1 0 0,-1 0 1,1 0-1,-1 0 0,1-1 0,-1 1 1,1-1-1,2 0 0,1-1 3,0 0 0,-1 0 0,1-1 0,0 0 0,-1 0 0,0 0 0,1 0 0,3-4 0,10-12 92,-1 0 0,0 0 0,19-32 0,-29 41-40,-1 0 0,-1-1 1,0 0-1,0 0 0,-1-1 0,0 1 0,-1-1 0,0 0 1,1-19-1,-4 26-32,0 1-1,0-1 1,0 1 0,-1-1 0,0 1 0,0 0-1,0-1 1,-1 1 0,-1-5 0,2 8-17,1 0 0,-1 0 0,0 0 0,1 0 0,-1 0 0,0 0 0,1 0 0,-1 0 0,0 0 0,0 1 0,0-1 0,0 0 0,0 0 0,0 1 0,0-1 0,0 1 0,0-1 0,0 1 0,0 0 0,0-1 0,0 1 1,0 0-1,0 0 0,-1-1 0,1 1 0,0 0 0,0 0 0,0 0 0,0 1 0,0-1 0,-1 0 0,1 0 0,0 1 0,0-1 0,0 0 0,0 1 0,0-1 0,0 1 0,0-1 0,-2 2 0,-3 3 4,-1-1 0,0 2 0,1-1 0,0 1 1,-10 11-1,3 0-2,-11 18 0,10-10-2,-15 33 0,19-35 1,6-15-4,1 0 0,-1 0-1,1 1 1,1-1-1,-1 1 1,2 0 0,-1 0-1,1-1 1,0 14-1,1-19-2,1 0 0,-1 0 0,1 0 0,-1 1 0,1-1 0,0 0 0,0 0 0,0 0 0,1 0 0,2 4 0,-3-5-1,0-1 0,0 1 0,1-1-1,-1 0 1,1 1 0,-1-1 0,1 0 0,-1 0 0,1 0 0,0 0 0,0 0 0,-1 0-1,1 0 1,2 0 0,-1 0 2,0-1 0,0 0 0,0 0 0,0 0 0,0 0 0,0 0 0,0 0-1,0-1 1,0 1 0,-1-1 0,1 0 0,0 0 0,0 0 0,0-1 0,-1 1 0,1 0 0,-1-1-1,1 0 1,-1 0 0,0 1 0,4-5 0,3-4 18,-1-1-1,0 0 1,-1 0 0,0-1-1,-1 0 1,-1 0 0,6-17-1,-8 23-5,0-1 0,-1 1 0,0 0 0,-1-1 0,1 0 0,-1 1 0,0-1-1,-1 0 1,0 1 0,0-1 0,0 0 0,-1 0 0,0 1 0,0-1 0,-1 1-1,1-1 1,-2 1 0,1-1 0,-4-5 0,5 10-8,0 0 1,0 0-1,0 0 1,0 0-1,-1 0 1,1 0-1,0 0 1,-1 1-1,0-1 1,1 1-1,-1-1 1,0 1-1,0 0 1,0 0-1,0 0 1,0 0-1,0 0 1,0 0-1,0 0 1,0 0-1,0 1 1,0-1-1,-1 1 1,1 0-1,0 0 1,0 0-1,-1 0 1,1 0-1,0 0 1,0 0-1,-4 2 1,1-1-4,0 1 1,0 0 0,1 1-1,-1-1 1,1 1 0,-1 0-1,1 0 1,0 0 0,0 0-1,0 1 1,0 0 0,-4 5-1,1 2 0,1-1 0,0 1 0,0 0 1,1 0-1,0 1 0,1-1 0,0 1 0,1 0 0,-2 18 0,4-25-5,1 0-1,0 0 1,0 0-1,0 0 1,1-1-1,0 1 1,0 0 0,0 0-1,0-1 1,1 1-1,-1-1 1,1 1 0,0-1-1,1 0 1,2 5-1,-3-7 1,-1 0 0,1 0-1,0 0 1,0 0-1,0-1 1,0 1-1,0-1 1,0 1 0,0-1-1,0 0 1,0 1-1,1-1 1,-1 0 0,1-1-1,-1 1 1,1 0-1,-1-1 1,1 1 0,-1-1-1,1 0 1,-1 0-1,1 0 1,-1 0 0,1 0-1,0-1 1,-1 1-1,1-1 1,-1 0 0,5-1-1,-2 0 7,0-1 0,-1 1-1,1-1 1,-1 0 0,1 0-1,-1-1 1,0 1 0,0-1-1,0 0 1,-1 0 0,1 0 0,3-6-1,-3 3 9,0-1-1,0 1 1,-1-1-1,1 0 0,-2 0 1,1 0-1,2-15 1,-4 15 0,-1 1 0,1-1 0,-1 0 0,0 0 0,-1 1-1,0-1 1,0 0 0,-4-11 0,4 14-5,-1 1-1,0 0 1,0-1-1,0 1 1,-1 0 0,1 0-1,-1 0 1,0 0-1,0 0 1,0 1-1,-1-1 1,1 1-1,-9-6 1,9 8-7,0-1 0,0 1 1,0-1-1,0 1 0,0 0 0,0 0 0,-1 0 1,1 1-1,0-1 0,0 1 0,-1 0 1,1 0-1,0 0 0,-1 0 0,1 0 0,0 1 1,-1 0-1,1-1 0,0 1 0,0 1 0,-6 1 1,0 2-3,0 0-1,0 1 1,1 0 0,0 0 0,-12 12 0,11-9 0,-1 1 0,2 0 0,-1 1 0,1 0 0,-11 22 0,15-24 3,-1 0 0,2 0-1,0 0 1,0 1 0,0-1 0,1 1 0,1-1-1,-1 17 1,2-21-4,0-1 0,0 1 0,1-1 0,0 1 0,0-1 0,0 1 0,0-1 0,1 0 0,-1 1 0,1-1 0,0 0 0,1 0 0,-1 0 0,1 0 0,0-1 0,0 1 0,0-1 0,0 0 0,0 0 0,1 0 0,0 0 0,-1 0 0,1-1 1,4 3-1,-3-3-2,1 0 0,-1 0 0,0 0 0,0-1 0,1 1 1,-1-1-1,1-1 0,-1 1 0,1-1 0,0 0 0,-1 0 0,1 0 1,-1-1-1,1 0 0,-1 0 0,1-1 0,-1 1 0,0-1 1,6-3-1,-1-1 11,0 0 0,-1 0 0,1-1 1,-1 0-1,-1-1 0,0 0 0,12-14 0,-10 10 17,-1-1-1,-1 0 1,0 0-1,12-29 1,-19 38-17,1 0 0,-1 0 0,0 0 0,0-1 0,0 1 0,-1 0 0,1-1 0,-1 1 0,0-1 0,0 1 0,-1 0 0,1-1 1,-2-5-1,1 8-3,0 0 0,0 0 1,0-1-1,0 1 1,0 0-1,-1 0 0,1 0 1,-1 0-1,1 1 1,-1-1-1,0 0 1,1 1-1,-1-1 0,0 1 1,0-1-1,0 1 1,0 0-1,-1 0 0,1 0 1,0 0-1,0 0 1,-1 0-1,1 1 0,0-1 1,-3 1-1,1-1-2,0 0-1,1 1 0,-1 0 0,0 0 1,1 0-1,-1 0 0,0 1 1,1-1-1,-1 1 0,1 0 0,-1 0 1,0 0-1,1 1 0,0-1 1,-1 1-1,1 0 0,0 0 0,0 0 1,0 0-1,0 0 0,0 1 1,1-1-1,-1 1 0,1 0 0,0 0 1,-1 0-1,-1 5 0,-2 2-9,1 0 1,1 0-1,0 0 0,-4 20 0,6-26 4,2 1 1,-1-1-1,0 1 0,1-1 0,0 0 0,0 1 0,0-1 0,1 1 0,0-1 0,-1 1 0,1-1 1,1 0-1,-1 0 0,4 7 0,-4-9 3,0-1-1,0 1 1,0-1 0,0 1-1,0-1 1,1 1 0,-1-1 0,1 0-1,-1 0 1,1 0 0,-1 0-1,1 0 1,0 0 0,-1 0 0,1-1-1,0 1 1,2 0 0,0 0 0,-1-1 0,1 1 0,-1-1 0,0 0 0,1-1 0,-1 1 0,1 0 1,6-3-1,-2 1 5,0-1 0,0-1 0,0 1 0,0-1 0,-1-1 1,13-9-1,-15 10 8,-1 1-1,1-2 1,-1 1 0,-1 0-1,1-1 1,0 0 0,-1 0 0,0 0-1,2-7 1,-3 10-3,-1-1 0,0 0 1,-1 0-1,1 1 0,0-1 0,-1 0 0,0 0 0,1 0 0,-1 0 0,0 0 1,-1 0-1,1 1 0,0-1 0,-1 0 0,0 0 0,0 0 0,0 0 1,0 1-1,0-1 0,-2-3 0,-2 0-1,0 0 1,0 0 0,0 1-1,-1-1 1,0 2-1,0-1 1,0 0-1,0 1 1,-1 0-1,0 1 1,1 0 0,-1 0-1,-1 0 1,1 1-1,0 0 1,-10-2-1,12 3-8,-1 1 0,0-1 0,1 1 0,-1 0 0,0 1-1,1-1 1,-1 1 0,1 0 0,-1 0 0,-5 3 0,7-3 2,0 1 0,1 0 1,-1 0-1,1 0 0,-1 0 0,1 1 1,0-1-1,0 1 0,0 0 0,1 0 1,-1 0-1,1 0 0,-1 0 0,1 1 1,-2 4-1,3-6-39,-1-1-1,2 1 1,-1 0 0,0 0 0,0 0-1,0 0 1,1 0 0,-1 0 0,1 1-1,0-1 1,0 0 0,-1 0 0,1 0-1,1 0 1,-1 0 0,0 1 0,0-1-1,1 0 1,-1 0 0,1 0 0,0 0-1,0 0 1,-1 0 0,1 0 0,1 0-1,-1-1 1,0 1 0,0 0 0,1-1 0,-1 1-1,1-1 1,-1 1 0,1-1 0,1 2-1,2 0-453,1 0 0,-1-1 0,1 1 0,8 1 0,32 7-2251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75 2209,'1'-2'347,"0"1"0,-1-1-1,1 1 1,0-1 0,-1 1 0,1-1 0,-1 0-1,0 1 1,0-1 0,1 0 0,-1-2 0,-1 3-165,2-1 1,-1 1 0,0-1-1,0 1 1,0-1 0,1 1-1,-1-1 1,1 1 0,-1-1-1,1-1 1,0 3-152,-1 0 1,0 0 0,0-1-1,0 1 1,0 0-1,0 0 1,0-1 0,0 1-1,0 0 1,0 0-1,0-1 1,0 1 0,0 0-1,0 0 1,0-1-1,0 1 1,0 0 0,0 0-1,0 0 1,0-1-1,0 1 1,0 0 0,0 0-1,-1-1 1,1 1-1,0 0 1,0 0 0,0 0-1,0 0 1,-1-1-1,1 1 1,0 0 0,0 0-1,0 0 1,0 0-1,-1 0 1,1-1 0,0 1-1,0 0 1,-1 0-1,1 0 1,0 0 0,0 0-1,0 0 1,-1 0-1,1 0 1,0 0 0,0 0-1,-1 0 1,-7 0 538,8 0-568,0 0 0,-1 0 0,1 0 0,0 0 0,0 0 0,0-1-1,0 1 1,0 0 0,0 0 0,0 0 0,0 0 0,0 0 0,0 0 0,0 0 0,-1 0 0,1 0-1,0 0 1,0 0 0,0 0 0,0 0 0,0-1 0,0 1 0,0 0 0,0 0 0,0 0 0,0 0-1,0 0 1,0 0 0,0 0 0,0 0 0,0 0 0,0-1 0,0 1 0,0 0 0,0 0 0,0 0-1,0 0 1,0 0 0,0 0 0,0 0 0,0 0 0,0 0 0,0-1 0,0 1 0,0 0 0,0 0-1,0 0 1,1 0 0,-1 0 0,0 0 0,0 0 0,0 0 0,0 0 0,0 0 0,0 0 0,0 0-1,0 0 1,0 0 0,0 0 0,1 0 0,-1-1 0,0 1 0,0 0 0,0 0 0,10-6 61,-10 6-61,1 0-1,-1 0 1,1 0 0,-1 0 0,1-1-1,-1 1 1,1 0 0,-1 0 0,1-1-1,-1 1 1,1 0 0,-1-1-1,1 1 1,-1-1 0,0 1 0,1-1-1,-1 1 1,0 0 0,1-2 0,-5 0-48,6 7 5,0-2 32,1-5 7,-3 2 2,0 0 0,1 0 0,-1 0 0,0 0 0,0 0-1,0 0 1,0 0 0,1 0 0,-1 0 0,0 0 0,0 0-1,0 0 1,0 0 0,1 0 0,-1 0 0,0 0 0,0 0 0,0 0-1,0-1 1,0 1 0,1 0 0,-1 0 0,0 0 0,0 0 0,0 0-1,0 0 1,0-1 0,0 1 0,0 0 0,0 0 0,0 0-1,0 0 1,1-1 0,-1 1 0,0 0 0,0 0 0,0 0 0,0 0-1,0-1 1,0 1 0,0 0 0,0 0 0,0 0 0,-1-1 0,2-2 6,-1 3-5,0 0-1,0 0 1,0 0 0,0 0-1,0 0 1,0 0-1,0 0 1,0-1 0,0 1-1,0 0 1,0 0-1,0 0 1,0 0-1,0 0 1,0 0 0,0 0-1,0 0 1,0-1-1,0 1 1,0 0-1,0 0 1,0 0 0,0 0-1,0 0 1,0 0-1,0 0 1,0 0-1,0 0 1,0 0 0,0-1-1,-1 1 1,1 0-1,0 0 1,0 0-1,0 0 1,0 0 0,0 0-1,0 0 1,0 0-1,0 0 1,0 0 0,0 0-1,-1 0 1,1 0-1,0 0 1,0 0-1,0 0 1,0 0 0,0 0-1,0 0 1,0 0-1,0 0 1,-1 0-1,1 0 1,0 0 0,0 0-1,0 0 1,0 0-1,0 0 1,0 0-1,0 0 1,0 0 0,0 0-1,0 0 1,-1 0-1,1 1 1,-4-2 26,0 1-81,3-1 57,1 1-1,0 0 1,-1 0-1,1 0 1,0 0-1,-1 0 1,1 0-1,-1 0 0,1 0 1,0 0-1,-1 0 1,1 0-1,0 0 1,-1 0-1,1 0 1,0 0-1,-1 0 1,1 1-1,0-1 1,-1 0-1,1 0 1,0 0-1,0 0 1,-1 1-1,1-1 1,0 0-1,0 0 1,-1 1-1,1-1 0,0 0 1,0 1-1,-1-1 1,1 0-1,0 0 1,0 1-1,0-1 1,0 0-1,0 1 1,0-1-1,-1 0 1,1 1-1,0-1 1,0 0-1,0 1 1,0-1-1,0 1 1,0-1-1,0 0 1,0 1-1,1-1 0,-1 1 1,-4 12 100,-4-6 146,14-9-207,1 1-23,-6 1 15,-1-1-22,0 1-7,0-1 0,1 1 0,-1 0 0,0-1 0,0 1 0,0 0 0,0-1 1,1 1-1,-1-1 0,0 1 0,0 0 0,0-1 0,0 1 0,0-1 0,0 1 0,0-1 0,0 1 0,0 0 0,0-1 1,0 1-1,-1-1 0,1 1 0,0-1 0,0 1 0,0 0 0,0-1 0,-1 1 0,1 0 0,0-1 0,0 1 0,-1 0 1,1-1-1,0 1 0,-1 0 0,1-1 0,0 1 0,-1 0 0,1 0 0,0 0 0,-1-1 0,1 1 0,-1 0 0,1 0 1,-1 0-1,6 1-16,-6 1-12,1-2 23,0 0 0,0 0-1,0 0 1,0 0 0,0 0-1,0 0 1,0 0 0,0 0-1,0 0 1,0 0 0,0 0-1,0 0 1,0 0 0,0 0-1,0 0 1,0 0 0,0 0-1,0 0 1,0 0-1,0 0 1,0 0 0,0 0-1,0 0 1,0 0 0,1 0-1,-1 0 1,0 0 0,0 0-1,0 1 1,0-1 0,0 0-1,0 0 1,0 0 0,0 0-1,0 0 1,0 0-1,0 0 1,0 0 0,0 0-1,-1 0 1,1 0 0,0 0-1,0 0 1,0 0 0,0 0-1,0 0 1,0 0 0,0 0-1,0 0 1,0 0-29,0 1 1,0-1-1,0 0 0,0 0 1,-1 0-1,1 0 0,0 0 1,0 0-1,0 0 1,0 0-1,0 0 0,0 1 1,0-1-1,0 0 0,0 0 1,-1 0-1,1 0 0,0 0 1,0 0-1,0 1 1,0-1-1,0 0 0,0 0 1,0 0-1,0 0 0,0 0 1,0 1-1,0-1 0,0 0 1,0 0-1,0 0 1,0 0-1,0 0 0,0 0 1,0 1-1,0-1 0,0 0 1,1 0-1,-1 0 0,0 0 1,0 0-1,0 0 1,0 1-1,0-1 0,0 0 1,0 0-1,0 0 0,0 0 1,1 0-1,-1 0 0,0 0 1,0 0-1,0 0 1,0 0-1,0 1 0,0-1 1,1 0-1,-1 0 0,0 0 1,0 0-1,0 0 0,0 0 1,0 0-1,1 0 1,-1 0-1,0 0 0,0 0 1,-3 5-2334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225 111 3714,'-4'-5'581,"0"0"0,0 0 0,-1 1 0,0 0 0,-10-8 1,13 11-506,0 0 0,-1-1 0,1 2 0,0-1 0,0 0 0,-1 0 0,1 1 0,-1-1 0,1 1 0,0 0 0,-1 0 0,1 0 0,-1 0 0,1 0 0,-1 0 0,1 1 0,0-1 0,-1 1 0,-2 1 0,0 0-2,0 1 0,0-1 0,1 1 0,-1 0 0,1 0 0,0 1 0,0-1 0,-6 7 0,-1 2 104,-14 23 0,17-22-118,0 1 0,1 0 0,1 0 0,0 1 0,-4 16 0,7-19-32,1-1 0,-1 1 0,2-1 0,0 1 0,0 0 0,1 0 0,3 17 0,-3-26-13,1 1 0,-1-1-1,1 0 1,0 1 0,0-1-1,1 0 1,-1 0 0,1 0-1,-1 0 1,1 0 0,0 0-1,0 0 1,0-1 0,1 1-1,-1-1 1,1 1-1,-1-1 1,5 3 0,-4-4 11,0 1 0,0-1 0,0 0 0,0 0 0,0 0 0,0-1 0,1 1 0,-1-1 0,0 0 0,0 0 0,0 0 0,1 0 0,-1 0 0,0-1 0,0 1 0,0-1 0,1 0 0,-1 0 0,0 0 0,3-2 0,15-8 187,0-1 1,-1-1-1,-1 0 0,0-2 1,27-27-1,-30 26 7,-1-1 0,25-36 0,-34 45-140,-2 0 1,1 0 0,-1-1 0,0 0 0,-1 0-1,0 0 1,0 0 0,-1 0 0,1-12 0,-2 16-43,-1 0 1,0 0 0,0 0-1,0 1 1,-1-1-1,0 0 1,0 0 0,0 0-1,-1 1 1,1-1 0,-1 1-1,0-1 1,0 1 0,-1 0-1,1 0 1,-1 0-1,0 0 1,0 0 0,0 0-1,-1 1 1,1 0 0,-1-1-1,0 1 1,0 1 0,0-1-1,0 1 1,0-1-1,-9-2 1,6 2-27,-1 1 0,0 0-1,0 0 1,0 0 0,-1 1 0,1 1 0,0-1-1,0 1 1,0 1 0,-1 0 0,1 0-1,0 0 1,0 1 0,0 0 0,0 1 0,-8 3-1,10-3-74,1 0 0,-1 0-1,0 0 1,1 1 0,0 0 0,0 0-1,0 1 1,-7 7 0,11-10-47,0-1 1,0 1 0,0-1-1,0 1 1,0-1 0,1 1-1,-1-1 1,0 1 0,1 0-1,-1 0 1,1-1 0,0 1-1,-1 0 1,1 0-1,0-1 1,0 1 0,0 0-1,1 0 1,-1-1 0,0 1-1,0 0 1,1 0 0,-1-1-1,1 1 1,0 0 0,0-1-1,-1 1 1,1-1 0,0 1-1,0-1 1,0 1 0,0-1-1,1 0 1,-1 0 0,2 2-1,27 20-2664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54 5811,'-11'-7'413,"0"1"0,0-1 0,0 2 0,-1-1 0,0 2 0,0 0 0,0 0 0,-1 1 0,1 0 0,-1 1 0,-21 0 0,24 2-353,0 0 1,0 1 0,0 0 0,1 1-1,-1 0 1,0 0 0,1 1 0,0 0-1,0 1 1,0 0 0,0 1 0,0 0-1,1 0 1,0 1 0,-12 10 0,11-7-17,0 0 1,1 1 0,0 0-1,1 0 1,-10 18 0,14-21-38,-1 0 0,2 0 0,-1 0 0,0 0 1,1 0-1,1 1 0,-1-1 0,1 1 0,0-1 0,1 10 1,0-15 2,0 1 0,0 0 1,1-1-1,-1 1 1,1-1-1,-1 1 1,1-1-1,0 1 1,0-1-1,0 0 1,0 1-1,0-1 1,1 0-1,-1 0 0,1 0 1,-1 0-1,1 0 1,0 0-1,0 0 1,0-1-1,0 1 1,0-1-1,0 1 1,0-1-1,0 0 1,1 0-1,-1 0 0,1 0 1,-1 0-1,0 0 1,1-1-1,-1 1 1,1-1-1,3 1 1,0-1 77,0-1-1,-1 1 1,1-1 0,-1 1 0,1-2 0,-1 1-1,1-1 1,-1 1 0,0-1 0,0-1 0,0 1 0,0-1-1,0 0 1,6-5 0,-6 3-3,0 0 0,-1 0 0,0 0 0,0 0 0,0-1 0,-1 0 0,1 0 0,-1 0 0,-1 0 0,1 0 0,-1 0 0,0-1 0,-1 1 0,0-1 0,0 0 0,0 1 0,0-1 0,-2-8 0,1 10-74,0 0 1,-1 0-1,1 1 0,-1-1 0,0 0 1,-1 1-1,1-1 0,-1 1 0,0-1 0,0 1 1,0 0-1,-1 0 0,1 0 0,-1 0 1,0 0-1,0 1 0,0-1 0,-1 1 0,1 0 1,-1 0-1,0 0 0,0 0 0,0 1 1,0-1-1,-1 1 0,-5-2 0,5 2-177,0 1 1,0 0-1,0 1 0,0-1 1,0 1-1,0 0 0,0 0 1,0 0-1,0 1 0,0 0 1,0 0-1,0 0 0,1 0 1,-1 1-1,0 0 0,1 0 1,-1 0-1,-4 3 0,2 0-200,1 0 1,-1 0-1,1 0 0,0 1 0,0-1 1,0 1-1,1 1 0,0-1 0,0 1 1,-4 9-1,6-10 366,1-1 0,0 1 0,-2 9 0,4-14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44 4562,'1'-2'432,"0"-1"0,0 0 1,-1 0-1,1 0 0,-1 1 0,0-1 0,0 0 0,0-5 1,0 8-392,-1-1 0,1 0 0,0 1 0,0-1 0,0 1 0,0-1 0,0 0 1,-1 1-1,1-1 0,0 1 0,0-1 0,-1 1 0,1-1 0,-1 1 1,1-1-1,0 1 0,-1-1 0,1 1 0,-1 0 0,1-1 0,-1 1 1,1-1-1,-1 1 0,1 0 0,-1 0 0,1-1 0,-1 1 0,0 0 0,1 0 1,-1 0-1,1 0 0,-1 0 0,0 0 0,1-1 0,-1 1 0,0 1 1,1-1-1,-1 0 0,1 0 0,-1 0 0,0 0 0,1 0 0,-1 0 1,1 1-1,-1-1 0,1 0 0,-2 1 0,-4 2 13,0 0-1,1 1 1,-1 0 0,1-1-1,0 2 1,0-1 0,0 1-1,1-1 1,-5 7 0,-4 6-10,-17 30-1,20-30-19,-13 33-1,19-41-19,1 0-1,1 0 0,-1 1 0,2-1 1,-2 17-1,2-23-2,1-1 0,0 1 1,1-1-1,-1 0 0,0 1 0,1-1 0,-1 1 1,1-1-1,0 0 0,0 1 0,0-1 0,0 0 1,0 0-1,0 0 0,1 0 0,-1 0 0,1 0 0,-1 0 1,1 0-1,0-1 0,2 3 0,-2-3 5,0 0 0,0 0 0,0 0 0,0 0 0,1-1 1,-1 1-1,0 0 0,0-1 0,1 0 0,-1 0 0,0 1 0,1-1 0,-1-1 0,0 1 0,0 0 0,1 0 0,-1-1 0,0 0 0,0 1 0,1-1 0,-1 0 0,2-1 1,6-4 58,0-1 0,0 0 0,-1 0 0,0-1 0,0 0 0,-1 0 0,0-1 0,0 0 0,6-12 0,-4 8 171,14-26 0,-21 33-153,-1 0 1,1 0-1,-1 0 0,0-1 0,0 1 0,-1-1 0,1-8 0,-1 14-63,-1-1 1,0 1-1,0-1 1,0 1-1,0-1 1,0 1-1,0-1 1,0 1-1,-1-1 1,1 1-1,0 0 1,-1-1-1,1 1 1,-1 0-1,1-1 1,-1 1-1,0 0 1,0-1-1,1 1 1,-1 0-1,0 0 1,0 0-1,0 0 1,0 0-1,-1 0 1,1 0-1,0 0 1,0 1-1,0-1 1,-1 0-1,1 1 1,0-1-1,-3 0 1,0 0-5,1 1 1,0 0-1,-1 0 0,1 0 1,0 1-1,-1-1 0,1 1 1,0 0-1,-1 0 0,1 0 1,0 0-1,0 0 0,-4 3 1,-2 2-4,0-1 0,1 2 0,0-1 0,0 1 0,0 0 1,1 1-1,-12 15 0,10-10-11,1 1 0,0 0 0,1 0 0,-9 21-1,14-28-2,0 1-1,0 0 0,0-1 0,1 1 0,0 0 1,0 0-1,1 9 0,0-14-4,0 0 1,1 1-1,-1-1 0,1 0 1,0 1-1,0-1 0,0 0 0,0 0 1,0 0-1,1 0 0,0 0 1,-1 0-1,1 0 0,0 0 1,0-1-1,1 1 0,-1-1 0,4 4 1,-4-5 3,1 1 1,-1-1-1,1 0 0,0 0 1,-1 0-1,1 0 1,0 0-1,0-1 1,-1 1-1,1-1 0,0 0 1,0 0-1,0 0 1,0 0-1,-1 0 1,1-1-1,0 1 0,0-1 1,0 1-1,-1-1 1,1 0-1,3-2 1,1 0 4,0-1 0,0 0 0,0 0 1,-1-1-1,1 0 0,9-9 0,-2 0 25,-1-1 1,-1-1-1,21-32 0,-28 39 15,0 0 0,-1 0 0,0 0 0,0 0 1,-1-1-1,0 0 0,-1 1 0,0-1 0,0-18 1,-1 26-21,-1-1 0,0 1 0,-1-1 0,1 1 0,0 0 0,-1-1 0,1 1 0,-1 0 0,0-1 0,0 1 0,1 0 0,-2 0 0,1 0 0,0 0 0,0 0 0,-1 0 0,1 0 0,-1 0 0,-2-2 0,3 3-9,-1 0 0,0 1 0,0-1 0,0 0 0,0 0 0,0 1 0,0-1 0,0 1 0,-1 0 1,1-1-1,0 1 0,0 0 0,0 0 0,0 1 0,0-1 0,0 0 0,0 1 0,-1-1 0,1 1 0,0 0 0,0-1 0,1 1 0,-3 1 0,-7 4 2,1 0-1,0 0 1,0 1-1,0 0 0,1 1 1,-13 13-1,7-5-1,1 1 0,-21 34 0,30-43-16,1 0 1,0 0 0,0 1-1,1 0 1,0-1-1,-2 12 1,4-18-2,1 1 0,-1 0 0,1 0 0,0 0-1,0 0 1,1 0 0,-1 0 0,0 0 0,1 0 0,1 4 0,-1-5-2,0-1 1,0 1 0,0 0-1,0-1 1,0 1 0,0-1 0,0 0-1,1 1 1,-1-1 0,0 0 0,1 0-1,-1 1 1,1-1 0,-1-1-1,1 1 1,0 0 0,0 0 0,1 0-1,3 0-3,-1 0-1,0 0 1,1 0-1,-1-1 1,1 0 0,-1 0-1,1-1 1,-1 1-1,0-1 1,1-1-1,-1 1 1,0-1-1,0 1 1,0-2-1,0 1 1,6-4-1,11-6 5,-1-2-1,24-19 1,-22 15 18,35-36 0,-51 48-3,-1-2 1,0 1 0,0-1 0,-1 1 0,0-1 0,0-1 0,-1 1 0,0-1 0,4-13 0,-7 20-3,-1 0 1,1 0-1,-1 1 1,0-1-1,1 0 1,-1 0-1,0 0 1,0 0-1,0 1 1,0-1-1,-1 0 1,1 0-1,0 0 1,-1 1-1,1-1 1,-1 0 0,0 0-1,0 1 1,1-1-1,-1 0 1,0 1-1,0-1 1,-1 1-1,1 0 1,0-1-1,0 1 1,-1 0-1,1-1 1,-1 1-1,1 0 1,-1 0-1,1 0 1,-1 1-1,0-1 1,1 0-1,-1 0 1,0 1-1,0-1 1,1 1-1,-1 0 1,0-1-1,0 1 1,-3 0 0,-1 0 4,-1 1 0,0-1 0,1 1 0,-1 0 0,1 1 0,0-1 0,-1 1 0,1 0 0,0 1 0,0 0 0,0 0 0,-8 6 0,0 0 14,1 1 1,0 1-1,-19 20 1,25-23-32,-1 1-1,2 0 1,-1 0 0,1 0 0,1 1 0,-6 13 0,9-19 0,0 1-1,0 0 1,1 0 0,0 0 0,0 0 0,0 0 0,0 0 0,1 0 0,0 0-1,0 0 1,0 0 0,1 0 0,0 0 0,0 0 0,2 6 0,-3-9-2,1 0 1,0 0 0,0-1 0,0 1-1,1 0 1,-1 0 0,0-1-1,1 1 1,-1-1 0,1 1 0,-1-1-1,1 0 1,0 0 0,0 0 0,0 1-1,-1-2 1,1 1 0,0 0-1,0 0 1,0-1 0,0 1 0,0-1-1,0 1 1,0-1 0,1 0 0,-1 0-1,0 0 1,0 0 0,0 0-1,0 0 1,2-1 0,6-1-8,-1 0 0,0-1 0,0 0 0,0 0 0,12-7 1,-4 1 15,-1 0 1,0-1-1,0-1 1,-1 0-1,-1-1 1,15-15-1,-23 19 7,0 1 0,0-1 0,-1 1 0,0-2 0,8-15 0,-11 18-1,0 0-1,0 1 1,0-1 0,-1 0 0,0 0 0,0 0 0,-1 0-1,0 0 1,0 0 0,-1-7 0,1 10-5,-1 0-1,1 1 1,-1-1 0,1 1 0,-1 0-1,0-1 1,0 1 0,0-1-1,-1 1 1,1 0 0,0 0 0,-1 0-1,1 0 1,-1 0 0,0 0 0,0 0-1,0 1 1,0-1 0,0 0-1,0 1 1,0 0 0,0-1 0,-1 1-1,1 0 1,-1 0 0,1 0-1,-3 0 1,-2 0 1,1 0 0,0 0-1,-1 1 1,1 0 0,-1 0 0,1 0-1,-1 1 1,1 0 0,-11 3-1,5 0-4,-1 1 1,1 0-1,0 1 0,0 0 0,0 1 0,1 0 0,0 1 0,1 0 0,-1 1 0,2 0 0,-1 1 1,1 0-1,1 0 0,0 1 0,0 0 0,-6 13 0,11-18-4,0 1 0,0-1 0,1 1 1,0-1-1,0 1 0,1 0 0,0 0 0,0 0 0,0 11 0,1-15-2,0 0 0,0 0 0,1 0 0,-1 0 0,1 0 0,0 0 0,0 0 0,0 0 0,0 0 0,0 0 0,1 0 0,-1 0 0,1-1 0,-1 1 0,1 0 0,0-1 0,0 0 0,1 1 0,-1-1 0,0 0 0,1 0 0,4 3 0,-4-4 0,0 0 0,0 0 0,0 0 1,0 0-1,0-1 0,0 1 0,0-1 0,1 0 0,-1 0 0,0 0 1,0 0-1,0-1 0,0 1 0,0-1 0,0 0 0,0 1 0,0-1 1,0-1-1,0 1 0,0 0 0,3-3 0,2-1 1,0 0 0,-1-1 0,1 0 0,-1 0 0,11-14 0,-11 12 20,-1 0 0,0-1 0,-1 1 0,0-1 0,6-15 0,-9 20-6,0-1 1,0 0-1,-1 0 0,0-1 1,0 1-1,-1 0 0,1 0 0,-1 0 1,0-1-1,-1 1 0,1 0 0,-2-7 1,1 10-5,1 0-1,-1 0 1,0 0 0,0 0 0,0 0 0,0 0 0,0 0 0,0 0 0,0 1 0,0-1-1,-1 0 1,1 1 0,0-1 0,-1 1 0,0 0 0,1-1 0,-1 1 0,0 0 0,0 0-1,-3-1 1,2 1 0,0 0 0,0 0 0,0 1 0,0-1 0,-1 1 0,1 0 0,0 0 0,0 0 0,-1 0 0,1 1 0,0-1 0,-5 2 0,4 0-3,-1-1 0,0 1 1,0 0-1,1 0 0,-1 0 1,1 1-1,0 0 1,-1 0-1,1 0 0,1 0 1,-1 0-1,0 1 0,1 0 1,0 0-1,0 0 0,0 0 1,-3 5-1,5-7-5,1-1 0,-1 0 0,1 0-1,0 0 1,-1 0 0,1 1 0,0-1 0,0 0-1,0 0 1,0 1 0,0-1 0,0 0-1,0 1 1,0-1 0,0 0 0,0 0 0,1 3-1,0-4 0,0 1 0,-1 0 0,1-1 0,-1 1 0,1-1 0,0 1 0,-1-1 0,1 1 0,0-1 0,-1 1 0,1-1 0,0 1 0,0-1 0,0 0 0,-1 1 0,1-1-1,0 0 1,0 0 0,1 0 0,4 1-7,-1-2-1,1 1 1,-1-1 0,0 1-1,1-1 1,-1-1-1,7-1 1,4-3 12,1 0 0,-1-1 0,0 0 1,-1-1-1,0-1 0,0-1 0,-1 0 0,0 0 0,16-17 0,-28 24 8,0 1-1,0 0 0,0-1 0,0 1 1,0-1-1,-1 0 0,1 0 0,1-5 1,-3 7-9,0 1 0,0-1 1,0 1-1,1 0 0,-1-1 1,0 1-1,0-1 0,0 1 0,-1-1 1,1 1-1,0-1 0,0 1 1,0 0-1,0-1 0,0 1 1,0-1-1,-1 1 0,1 0 1,0-1-1,0 1 0,-1-1 1,1 1-1,0 0 0,-1-1 1,0 1-3,0-1 0,0 1 0,0-1 0,0 1 0,0 0 0,0-1 0,0 1 0,0 0 0,0 0 0,0 0 0,0 0 0,-1 0 0,1 0 0,-1 0 0,-8 1-104,1 1 1,0 1 0,-1-1-1,1 2 1,0-1-1,-12 8 1,14-8-8,-98 52-4082,64-30 1030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 3842,'-2'-2'258,"-1"0"0,0 0 0,0 1 0,0-1 0,0 1 0,0 0 0,-1 0 0,1 0 0,0 0 0,0 0 0,-1 1 0,1-1 0,-1 1 0,1 0 0,0 0 0,-1 0 0,1 1 0,0-1 0,-1 1 0,-4 1 0,1 0-183,0 1 0,1-1-1,-1 1 1,1 1 0,-1-1-1,1 1 1,0 0 0,-8 8 0,6-4-62,1 0 1,0 0-1,1 1 1,0 0 0,0 0-1,1 0 1,0 1-1,1 0 1,0 0 0,0 0-1,-2 12 1,4-15-9,0 1 0,1 0 0,0 0 0,0 0 0,1 0 0,0-1 0,0 1 0,1 0 0,0 0 0,0 0 0,1 0-1,0-1 1,0 1 0,1-1 0,6 12 0,-7-15 5,0-1 0,0 0 0,1 0 0,0 1-1,-1-2 1,1 1 0,0 0 0,0-1 0,1 1-1,-1-1 1,0 0 0,1 0 0,-1 0 0,1-1-1,0 1 1,6 1 0,-4-2 25,0 0 1,-1-1-1,1 1 1,0-1-1,0-1 0,0 1 1,0-1-1,0 0 1,-1 0-1,10-4 1,-6 2 20,0-1 0,0 0 1,0 0-1,-1-1 0,1 0 0,-1-1 1,0 0-1,-1 0 0,1-1 1,-1 0-1,0 0 0,-1-1 1,8-11-1,-11 14-25,-1 0 0,1 0 1,-1-1-1,0 1 0,0-1 0,0 0 1,-1 1-1,0-1 0,0 0 0,-1 0 1,1 0-1,-1 0 0,0 0 0,-1 0 1,-1-7-1,0 6 35,0 1 1,0-1-1,-1 1 1,1 0-1,-2 0 1,1 0-1,-1 0 1,1 0-1,-2 1 1,1-1-1,-10-8 1,8 8-19,-1 1 1,1 0-1,-1 0 1,0 0-1,-1 1 1,1 0-1,-1 1 0,1 0 1,-1 0-1,0 0 1,0 1-1,0 0 1,-1 1-1,1 0 1,0 0-1,-1 1 0,1 0 1,0 0-1,-1 1 1,1 0-1,-15 4 1,14-2-95,0 1 1,0 0-1,1 0 1,-1 1-1,-12 9 1,18-12-14,0 0-1,1 1 1,-1-1-1,0 1 1,1-1 0,0 1-1,0 0 1,0 0-1,0 0 1,0 0 0,0 1-1,1-1 1,-1 0-1,1 1 1,0-1 0,0 1-1,0 3 1,1-5-93,0-1 1,0 0-1,0 0 1,0 1-1,0-1 1,0 0-1,1 0 0,-1 0 1,0 1-1,1-1 1,-1 0-1,1 0 1,-1 0-1,2 2 1,14 11-2098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1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 5010,'4'-3'1585,"-10"5"544,0-4-656,2-4-897,4 8-16,12-1-304,-8-2-16,15 2-176,7 1 16,1-5-96,11-2 64,10 2-64,-4-7 65,2 2-178,3 3 1874,-15 2-4162,-7 10 1873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6499,'0'12'1537,"0"-8"736,7-4-1889,15-4-80,2-2-112,11-5 64,-2-2-240,8-7-128,-9-1 1073,24-3-3234,-9 3 1280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1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63 4402,'-1'-1'340,"1"-1"0,-1 0 1,1 1-1,-1-1 0,0 0 0,0 1 1,1-1-1,-1 1 0,0-1 0,-1 1 1,1-1-1,0 1 0,0 0 0,0 0 1,-1-1-1,-2-1 0,3 3-306,1-1 0,-1 1 1,1-1-1,-1 0 0,1 1 0,-1-1 0,1 0 0,-1 1 1,1-1-1,0 0 0,-1 0 0,1 0 0,0 1 0,0-1 1,0 0-1,-1 0 0,1 0 0,0 0 0,0 1 0,0-1 1,0 0-1,1 0 0,-1 0 0,0 0 0,0 1 1,0-1-1,1 0 0,-1 0 0,0 1 0,1-1 0,-1 0 1,1 0-1,-1 1 0,1-1 0,-1 0 0,1 1 0,-1-1 1,1 1-1,-1-1 0,1 1 0,1-2 0,4 1 43,-1 0 0,1 0 0,0 0-1,0 1 1,-1 0 0,1 0 0,0 0 0,7 2-1,43 11-36,-37-8-65,-13-3 43,1 0-1,-1 0 1,1 0 0,-1 1-1,0 0 1,6 4-1,-10-6 2,-1 0 0,0 0-1,0 0 1,0 0-1,0 1 1,0-1 0,0 0-1,0 1 1,0-1 0,0 1-1,0-1 1,-1 1-1,1-1 1,-1 1 0,1-1-1,-1 1 1,1-1-1,-1 1 1,0 0 0,0-1-1,0 1 1,0 0-1,0-1 1,0 1 0,-1 0-1,1-1 1,0 1-1,-1-1 1,1 1 0,-2 2-1,-4 8 23,1-1 1,-2 0-1,0 0 0,0-1 0,-16 18 0,-5 7-29,-77 126 133,98-151-79,5-7 15,0 1 0,0-1 0,-1 0 1,0 0-1,1-1 0,-5 4 0,7-6-62,0 1 0,-1-1 0,1 1-1,-1-1 1,1 0 0,0 0-1,-1 1 1,1-1 0,-1 0 0,1 1-1,-1-1 1,1 0 0,-1 0 0,0 0-1,1 0 1,-1 0 0,1 0 0,-1 1-1,1-1 1,-1 0 0,1-1 0,-1 1-1,0 0 1,1 0 0,-1 0-1,1 0 1,-1 0 0,1 0 0,-1-1-1,1 1 1,-1 0 0,1 0 0,-1-1-1,1 1 1,-1 0 0,1-1 0,0 1-1,-1-1 1,1 1 0,-1-1-1,1 1-16,0 0 1,0 0-1,0 0 0,0 0 0,0 0 0,0 1 0,0-1 0,0 0 0,0 0 0,0 0 0,0 0 0,0 0 0,0 0 0,0 0 0,0 0 0,0 0 0,0 0 0,0 0 0,0 0 0,-1 0 0,1 0 0,0 0 0,0 0 0,0 0 0,0 0 0,0 0 0,0 0 0,0 0 0,0 0 0,0 0 0,0 0 1,0 0-1,0 0 0,0 0 0,0 0 0,5 10-4,0-4-3,1-1 0,1 1 0,-1-1 0,1 0 0,0-1 0,8 4 0,47 19-63,-48-22 54,0 0 0,0 1 0,-1 1 0,24 16 0,-35-22 19,0 1 0,0-1 0,-1 1 0,1-1-1,-1 1 1,1 0 0,-1-1 0,0 1 0,1 0 0,-1 0 0,0 0-1,0 0 1,0 0 0,-1 0 0,2 3 0,-2-4 6,0 1 0,0-1 1,0 1-1,0-1 0,-1 1 1,1 0-1,0-1 0,-1 1 1,1-1-1,-1 0 0,1 1 1,-1-1-1,0 1 0,1-1 1,-1 0-1,-2 3 0,-3 2 59,0 0-1,-1 0 0,0-1 1,0 1-1,0-2 0,-9 5 1,3-1 25,-7 4 214,0-1-1,-35 14 1,45-21-261,-1-1 1,0 0 0,0 0-1,0-1 1,0 0 0,0-1 0,-17-1-1,27-2-1384,4-2 321,10-9-584,-4 4 416,27-27-2290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4546,'8'-7'1329,"3"1"480,5 5-1393,5 8 64,1-5-160,2 4-96,-2 2-224,-1 0 64,0-3-80,-1 5 96,-5-4-240,0 3-1665,-3 3 545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45 4530,'-4'-5'4834,"3"5"-4674,1-1 0,-1 1 0,1-1 0,-1 1 0,1-1 0,-1 1 0,1-1 0,-1 1 1,1-1-1,0 1 0,-1-1 0,1 1 0,0-1 0,0 0 0,-1 1 0,1-1 1,0 0-1,5-2-24,-1 0 0,1 0 0,0 0 0,0 1 0,0 0 1,1 0-1,8-1 0,-1 0 28,28-2-1,-30 4-101,1 1 1,0 0-1,0 1 0,-1 1 0,1 0 0,14 4 0,-22-5-34,1 1 0,0-1 1,-1 1-1,1 1 0,-1-1 0,1 1 0,-1-1 0,0 1 1,0 1-1,-1-1 0,1 0 0,0 1 0,-1 0 0,0 0 1,0 0-1,0 0 0,3 7 0,-2-1 27,-1 1-1,0 0 1,-1-1-1,0 1 1,0 0-1,-1 0 1,-1 0-1,0 0 1,0 0-1,-1 0 1,-3 13-1,0-3 68,-1 0 0,-1 0 0,-1-1 0,-16 35 1,10-32 86,0-1 0,-30 37 1,-38 33 596,79-91-786,-91 96 1201,91-95-1165,-1 1 0,1 0-1,0 0 1,-1 0-1,1 0 1,1 0-1,-1 1 1,0-1-1,1 1 1,-2 5 0,3-8-43,0 0 1,0 0 0,0 1 0,0-1 0,0 0 0,0 1 0,0-1 0,1 0 0,-1 0 0,0 1 0,1-1 0,-1 0 0,1 0-1,-1 0 1,1 0 0,0 1 0,0-1 0,-1 0 0,1 0 0,0 0 0,0 0 0,0-1 0,0 1 0,0 0 0,0 0-1,0-1 1,0 1 0,1 0 0,-1-1 0,0 1 0,2 0 0,3 1 1,1 1 0,0-1-1,-1-1 1,1 1 0,0-1 0,9 1 0,44-4-10,-30 1-7,131-16-90,-51 4-985,-99 12 872,4 0-822,0 0 0,-1-2 0,1 0-1,14-5 1,7-7-2807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1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5667,'8'8'1232,"9"-3"561,12-8-1649,3-5-64,8-7 16,4 1-448,8-4-1441,-7 3 336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 2817,'0'-1'319,"0"0"-1,0-1 0,0 1 1,0 0-1,0-1 1,1 1-1,-1 0 0,0 0 1,0-1-1,1 1 0,-1 0 1,1 0-1,-1 0 1,1 0-1,0 0 0,-1-1 1,1 1-1,0 0 1,0 1-1,0-1 0,0 0 1,1-1-1,-1 1-280,1 1-1,-1 0 0,1-1 1,-1 1-1,0 0 1,1 0-1,-1 0 1,0 0-1,1 0 1,-1 0-1,1 1 1,-1-1-1,0 0 1,1 1-1,-1-1 1,0 1-1,0-1 1,1 1-1,-1-1 1,0 1-1,0 0 1,0 0-1,2 1 1,0 1-35,0-1 1,0 1 0,0 0-1,0 0 1,0 0-1,-1 1 1,0-1 0,1 1-1,-1-1 1,0 1 0,-1 0-1,3 5 1,-2-1 3,0 0 1,0 1 0,-1-1-1,0 0 1,-1 16-1,0-9 9,-2 0 0,0 0 0,-1 0-1,0-1 1,-1 1 0,-8 19-1,7-24 2,-1 0 0,0 1 0,-1-2 0,0 1-1,-1-1 1,-14 14 0,11-14 32,-3 2 16,14-11-64,0 0-1,0 0 1,0 0 0,0 0 0,0 0 0,0 0-1,0 0 1,0 1 0,0-1 0,0 0-1,0 0 1,0 0 0,0 0 0,0 0 0,0 0-1,0 0 1,0 0 0,0 0 0,0 0-1,0 0 1,0 1 0,0-1 0,0 0-1,0 0 1,0 0 0,0 0 0,0 0 0,0 0-1,0 0 1,0 0 0,0 0 0,0 0-1,0 0 1,0 0 0,0 0 0,0 1 0,0-1-1,0 0 1,0 0 0,0 0 0,0 0-1,0 0 1,1 0 0,-1 0 0,0 0 0,0 0-1,0 0 1,0 0 0,0 0 0,0 0-1,0 0 1,12 0 50,0-2-27,9-1-13,-1 0 0,1 2-1,35 1 1,-47 1-5,0 0-1,0 0-1,0 1 1,0 0-1,9 3 0,-16-5-1,-1 1-1,1 0 0,-1-1 1,0 1-1,1 0 0,-1-1 0,1 1 1,-1 0-1,0 0 0,0 0 0,1 0 1,-1 0-1,0 1 0,0-1 0,0 0 1,0 0-1,0 1 0,-1-1 1,1 1-1,0-1 0,-1 0 0,1 1 1,-1-1-1,1 1 0,-1 0 0,0-1 1,1 1-1,-1-1 0,0 1 0,0 2 1,-1-1 6,0 0 0,0 0 0,0 0 1,0 0-1,0 0 0,-1 0 0,1 0 0,-1-1 1,0 1-1,0 0 0,0-1 0,-3 4 1,-32 27 72,24-22-50,-43 31 75,41-33-150,2 1 1,-1 0-1,1 1 0,-17 19 1,30-29-49,-1 0 0,0-1 0,0 1 1,1 0-1,-1-1 0,1 1 0,-1 0 0,1 0 1,-1 0-1,1 0 0,-1-1 0,1 1 0,0 0 1,-1 0-1,1 0 0,0 0 0,0 0 1,0 0-1,0 0 0,0 0 0,0 0 0,0 0 1,0 0-1,0 0 0,0 0 0,0 0 0,1 0 1,-1 0-1,0 0 0,1 0 0,0 1 0,2 11-2075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5346,'-8'1'1713,"5"3"352,-5 5-1361,-3 4-367,8 22 15,0-8-288,4 14 0,4-8-240,8 7-1921,-5-14 544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2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5218,'1'41'1489,"6"10"448,4 11-1457,3 10-256,8-1-96,-10 12 48,-1-4-160,-29-7 177,-2-6-2146,-33-18 752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5779,'-55'57'1456,"17"6"497,-2 28-1617,-3 6-144,13 27 17,17-15-225,15 1 80,26-16-112,12-26 32,27-22-1985,14-5 640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 1345,'1'-1'201,"0"1"-1,0 0 1,0-1 0,0 1 0,0-1 0,0 1 0,0-1 0,0 0 0,0 1 0,0-1-1,-1 0 1,1 0 0,1-1 0,2-2 1183,-4 11 236,-33 185-179,18-96-1338,-54 252 12,61-320-88,5-15-7,-1 0 1,-1 15-1,1-9 25,3-15-25,3-9 6,2-14-123,0-1-1,-1 1 1,0-22 0,0 6-130,-3 0-6,0 28 181,-1 0-1,1 0 0,2-9 1,-2 12 56,0 0 0,0 0 0,0 0 1,0 0-1,0 0 0,-1 0 0,1 0 0,-1 1 1,0-1-1,-1 0 0,-2-5 0,4 8 27,0 0-1,-1 0 0,1 0 0,0 0 0,0 0 1,0 0-1,0 0 0,0 1 0,0-1 0,0 0 1,0 0-1,0 0 0,0 0 0,0 0 0,0 0 1,1 0-1,-1 0 0,0 0 0,1 0 0,-1 1 1,1-1-1,-1 0 0,1 0 0,-1 1 0,1-1 1,0 0-1,0-1 0,-3 7 72,0-1 1,0 1-1,1-1 1,-1 1-1,1 0 0,0 0 1,0 8-1,7 38-29,-1-13-69,-4-31 14,-1-5-24,0-1 0,0 1 0,0-1 1,0 0-1,0 1 0,1-1 0,-1 1 1,1-1-1,-1 0 0,2 3 1,-1-3 10,0 0 0,0 0 1,1 0-1,-1 0 0,0 0 1,1 0-1,-1 0 1,1-1-1,-1 1 0,1 0 1,-1-1-1,3 1 0,-3-1 17,7 2 141,-7-2-150,-1 0 0,0 1 0,0-1 0,1 0 0,-1 0 0,0 0 0,0 0 0,1 0 0,-1 0 0,0 0 0,0 0 0,1 0 0,-1 0 0,0 0 0,0 0 0,1-1 0,-1 1 0,0 0 0,0 0 0,0 0 0,1 0 0,-1 0 0,0 0 0,0-1 0,0 1 0,1 0 0,-1 0 0,0 0 0,0 0 0,0-1 0,0 1 0,1 0 0,-1-2 23,1 0 6,-1-1-1,1 1 0,-1-1 1,0 0-1,0 1 0,0-1 1,0 0-1,0 1 0,-1-1 1,1 1-1,-1-1 0,1 0 1,-1 1-1,0-1 0,0 1 1,0 0-1,0-1 0,-4-3 1,-1-4 24,0-1 0,-1 2 0,-1-1 0,-12-12 0,16 19-36,1 1 0,-1-1-1,1 0 1,-1 1 0,0 0 0,0-1 0,0 2 0,-1-1 0,1 0 0,0 1 0,-1 0 0,1 0-1,-1 0 1,1 1 0,-7-1 0,7 1-6,0 0 0,1 0 0,-1 0 0,0 0 0,0 1 0,1 0 0,-1-1 0,0 2 0,1-1 0,-1 0 0,0 1 0,-4 2 0,8-4-24,0 1-1,0-1 1,0 0 0,0 0-1,0 1 1,0-1-1,0 0 1,0 0 0,0 1-1,0-1 1,0 0-1,0 1 1,0-1 0,0 0-1,0 0 1,0 1-1,0-1 1,0 0-1,0 0 1,0 1 0,1-1-1,-1 0 1,0 0-1,0 1 1,0-1 0,0 0-1,1 0 1,-1 0-1,0 1 1,0-1 0,0 0-1,1 0 1,-1 0-1,0 0 1,0 0 0,1 1-1,-1-1 1,0 0-1,1 0 1,-1 0-1,11 5 0,-1-3-8,0-1 1,0 0-1,-1 0 1,1-1 0,0 0-1,0-1 1,0 0 0,0-1-1,-1 0 1,1 0-1,-1-1 1,1 0 0,10-6-1,-20 9 9,1 0 0,-1-1 0,1 1 0,-1 0 0,1-1 0,-1 1 0,1 0 0,-1 0 0,1 0 0,-1 0 0,1-1 0,-1 1 0,1 0 0,0 0 0,-1 0 0,1 0 0,-1 0 0,1 0 0,0 1 0,-1-1 0,1 0 0,-1 0 0,1 0 0,-1 0 0,1 1 0,0-1 0,0 1 0,-1 0 0,0 0 0,1-1 0,-1 1 0,0 0 0,0-1 0,0 1 0,1 0 0,-1 0 1,0-1-1,0 1 0,0 0 0,0 0 0,0 0 0,0-1 0,-1 1 0,1 1 0,-2 4 3,1 0 0,-1 0 0,-6 12 1,-3 0 53,0 1 0,-1-1 1,-25 29-1,23-29 12,10-5-33,-1 33-10,-13 440-69,15-447-103,3-39 136,0 0 1,0 0-1,0 0 1,0 0-1,0 0 1,0 0 0,0 0-1,0 0 1,0 0-1,0 0 1,0 0-1,-1 0 1,1 0-1,0 0 1,0 0-1,0 0 1,0 0 0,0 0-1,0 0 1,0 0-1,0 0 1,0 0-1,0 0 1,0 0-1,0 0 1,-1 0 0,1 0-1,0 0 1,0 0-1,0 0 1,0 0-1,0 0 1,0 0-1,0 0 1,0 0-1,0 0 1,0 0 0,0 0-1,-3-13-405,2 0 0,0 0 1,1-14-1,-7-231-2112,0-68-477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4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4 302 4162,'-3'-12'3831,"2"10"-3187,5 8-395,-4-5-246,2 3 54,-1 0 0,1 0 0,-1 1 0,0-1 0,0 1 0,0-1 0,0 9 0,2 12 10,12 38 69,27 69 0,-32-114 206,-10-18-329,0 0 0,0 0 0,0 1 1,0-1-1,0 0 0,0 0 1,0 0-1,1 0 0,-1 0 1,0 0-1,0 1 0,0-1 0,0 0 1,0 0-1,1 0 0,-1 0 1,0 0-1,0 0 0,0 0 1,0 0-1,1 0 0,-1 0 0,0 0 1,0 0-1,0 0 0,0 0 1,1 0-1,-1 0 0,0 0 1,0 0-1,1 0 0,2-10 493,5-79 537,-6 60-903,7-47 0,-8 72-137,0-1 0,1 1 0,-1 0 0,1 0 0,2-4 0,-3 7-3,-1 1 0,0-1 0,0 1 1,0-1-1,1 1 0,-1-1 0,0 1 1,0 0-1,1-1 0,-1 1 0,0-1 1,1 1-1,-1 0 0,1-1 0,-1 1 1,0 0-1,1 0 0,-1-1 0,1 1 1,-1 0-1,1 0 0,-1 0 0,1-1 1,-1 1-1,1 0 0,-1 0 0,1 0 1,-1 0-1,1 0 0,-1 0 0,1 0 1,-1 0-1,1 0 0,-1 0 0,1 0 1,-1 1-1,1-1 0,-1 0 0,1 0 1,-1 0-1,0 1 0,1-1 0,-1 0 1,1 0-1,-1 1 0,0-1 1,1 0-1,-1 1 0,1-1 0,-1 1 1,0-1-1,0 0 0,1 1 0,-1-1 1,0 1-1,0-1 0,1 2 0,23 43 57,-19-34-47,0-1 0,0 0 1,1 0-1,0-1 0,1 1 0,9 9 0,-16-19 3,1 1 0,0 0 0,-1-1 0,1 1-1,-1-1 1,1 0 0,-1 1 0,1-1 0,0 1 0,0-1-1,-1 0 1,1 1 0,0-1 0,-1 0 0,1 0-1,0 0 1,1 0 0,-2 0 3,0 0 0,1 0 0,-1 0-1,0 0 1,1 0 0,-1-1 0,0 1 0,1 0 0,-1 0-1,0-1 1,1 1 0,-1 0 0,0-1 0,0 1 0,1 0-1,-1 0 1,0-1 0,0 1 0,0 0 0,0-1 0,0 1 0,1-1-1,-1 1 1,0-1 0,1-3 99,-1-1 0,1 0 0,-1 1-1,-1-7 1,1 7-120,-1-125 235,3 104-328,0 0 1,2 1-1,8-30 1,-7 35-17,1 0 0,1 0 0,1 1 1,0 0-1,1 0 0,1 1 0,17-22 1,-26 38 109,0 0 0,0 0 0,-1 0 0,1 0 0,0 0 0,0 1 0,0-1 0,0 0 0,0 1 0,0-1 0,0 1 0,2-2 0,-3 2 2,1 0-1,-1 0 1,0 0-1,1 0 0,-1 0 1,0 0-1,1 0 1,-1 0-1,0 1 1,1-1-1,-1 0 0,0 0 1,1 0-1,-1 0 1,0 0-1,1 1 0,-1-1 1,0 0-1,1 0 1,-1 0-1,0 1 1,0-1-1,1 0 0,-1 1 1,0-1-1,0 1 1,2 2-12,-1 0 0,0 1 0,0-1 0,0 1 0,0-1 0,0 7 0,11 82 6,5 0 0,34 113 0,-72-254-586,-44-70 1,58 108 489,3 3 25,-1 0-1,0 0 0,-1 0 1,0 1-1,-8-8 0,7 11 25,6 7 34,1-2 24,1 0 0,-1 0 0,1 0 0,-1 0 0,1 0 0,0 0 0,-1 0 0,1 0 0,0 0 0,0 0 0,-1-1 0,3 2 0,0 0 11,0-1 0,0 1 0,0-1 1,1 0-1,-1 0 0,1-1 0,-1 1 0,1-1 1,-1 1-1,1-1 0,-1 0 0,0 0 1,7-2-1,4 0 34,-1-1 1,15-6-1,-7 2 15,0-2 0,-1 0 0,29-19 0,50-43-2337,-67 45 638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 3394,'2'-8'1083,"2"-4"2538,-6 20-3054,-25 185 139,17-114-657,1-9-41,-10 71 39,13-111-26,-1 0 0,-16 44 0,22-71-38,0-1 1,0 0-1,0 0 1,0 0-1,-1 0 1,1 0 0,-1 0-1,1 0 1,-4 2-1,5-3 3,0-1 0,-1 0 0,1 0-1,0 0 1,-1 1 0,1-1 0,0 0 0,-1 0-1,1 0 1,-1 0 0,1 0 0,0 0 0,-1 1-1,1-1 1,-1 0 0,1 0 0,0 0 0,-1-1-1,1 1 1,-1 0 0,1 0 0,-1 0 0,0-1-20,0 1 0,1-1 1,-1 1-1,0-1 1,1 0-1,-1 1 0,0-1 1,1 0-1,-1 1 1,1-1-1,-1 0 0,1 0 1,0 0-1,-1-1 1,-3-8-239,1 0 1,0-1-1,0 1 0,-1-21 1,0-46-356,3 58 552,1-24 111,0 16 481,-6-48 0,2 64-120,-2 10 247,6 1-616,-1 1 0,1-1-1,-1 1 1,1-1 0,-1 1 0,1-1 0,0 1 0,-1 0 0,1-1 0,0 1-1,0 0 1,-1-1 0,1 1 0,0 0 0,0-1 0,0 1 0,0 0 0,0-1-1,0 1 1,0 0 0,0-1 0,0 1 0,0 1 0,3 8-12,0-1 0,0 0 0,1 0 1,0 0-1,0 0 0,1-1 0,9 12 0,-6-8-12,0 0 1,-6-7 5,1 0 1,0 0-1,0-1 1,0 0-1,1 1 1,-1-1-1,1-1 1,9 8-1,-12-11 328,-7-5-5,-11-8 199,4 5-269,9 5-178,1 0 0,-1 1 0,0 0 0,0 0 1,0 0-1,-5-2 0,7 4-71,1-1 0,-1 1 0,1 0 0,0 0 0,-1 0 0,1 0 0,-1 0 0,1 1 0,-1-1 0,1 0 0,0 0 0,-1 1 0,1-1 0,0 1 0,-1 0 0,1-1 0,0 1 0,0 0 0,0-1 0,-1 1 0,1 0 0,0 0 0,0 0 0,-1 2 0,-8 12 33,10-15-47,-1 1 0,1-1 0,0 0-1,0 1 1,-1-1 0,1 0-1,0 1 1,0-1 0,0 1-1,0-1 1,0 0 0,0 1 0,0-1-1,0 1 1,0-1 0,0 1-1,0-1 1,0 0 0,0 1 0,0-1-1,0 1 1,0-1 0,0 0-1,1 1 1,-1-1 0,0 1-1,0-1 1,0 0 0,1 1 0,-1-1-1,0 0 1,1 1 0,-1-1-1,0 0 1,0 0 0,1 1 0,-1-1-1,1 0 1,-1 0 0,0 1-1,1-1 1,-1 0 0,1 0-1,3 0-3,-1 0 0,0 0-1,1 0 1,-1 0 0,0-1-1,0 0 1,1 1-1,-1-1 1,0-1 0,0 1-1,0 0 1,5-3-1,4-2-2,84-41 21,-88 44-9,-7 5 6,-11 8 7,-60 32 30,35-23-2,26-15-112,12-16-834,5-12-1117,3-15-104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3282,'9'-11'2470,"1"2"361,-10 10-2787,0 0 1,1 0 0,-1-1 0,0 1 0,1 0-1,-1 0 1,0 0 0,0-1 0,0 1 0,1 0-1,-1 0 1,0 0 0,0 0 0,0 0-1,-1-1 1,1 1 0,0 0 0,0 1 0,1 90 324,0-63-15,0 0 1,-5 34-1,4-62-326,0-1-1,0 1 0,0 0 1,0-1-1,0 1 0,0-1 1,0 1-1,0 0 0,-1-1 0,1 1 1,0-1-1,0 1 0,-1 0 1,1-1-1,0 1 0,-1-1 1,1 1-1,-2 0 0,2-1-8,0-1 1,0 1-1,-1-1 0,1 1 0,0 0 0,0-1 0,0 1 0,-1-1 0,1 1 1,0-1-1,0 1 0,0-1 0,0 1 0,0 0 0,0-1 0,0 1 1,0-1-1,0 1 0,0-1 0,0 1 0,0-1 0,0 1 0,0-1 0,0 1 1,1-1-1,10-86 394,-6 49-386,20-103 48,-20 130-84,-5 11 9,0 0-1,0 0 1,1 0-1,-1 0 1,0 0-1,0-1 1,0 1-1,0 0 0,0 0 1,1 0-1,-1 0 1,0 0-1,0 0 1,0 0-1,0 0 0,1 0 1,-1 0-1,0 0 1,0 0-1,0 0 1,0 0-1,0 0 0,1 0 1,-1 0-1,0 0 1,0 0-1,0 0 1,0 0-1,1 1 0,-1-1 1,0 0-1,0 0 1,0 0-1,0 0 1,0 0-1,2 2-2,-1 0-1,0-1 1,0 1 0,0 0-1,0-1 1,0 1 0,0 0-1,0 2 1,11 30-3,2 0 0,1-2 0,2 1 1,34 50-1,-23-42 8,-28-40-1,0-1-1,1 0 0,-1 1 1,0-1-1,0 0 0,0 0 1,0 1-1,0-1 0,1 0 1,-1 0-1,0 1 1,0-1-1,0 0 0,1 0 1,-1 0-1,0 1 0,0-1 1,1 0-1,-1 0 0,0 0 1,1 0-1,-1 0 0,0 1 1,0-1-1,1 0 0,-1 0 1,0 0-1,1 0 1,-1 0-1,0 0 0,1 0 1,-1 0-1,0 0 0,0 0 1,1 0-1,-1 0 0,0 0 1,1-1-1,-1 1 0,0 0 1,0 0-1,1 0 1,-1 0-1,0 0 0,1-1 1,-1 1-1,0 0 0,0 0 1,0 0-1,1-1 0,-1 1 1,0 0-1,0 0 0,0-1 1,0 1-1,1 0 0,-1-1 1,0 1-1,0 0 1,0 0-1,0-1 0,0 1 1,0-1-1,3-24 28,-2 20-20,0-29 12,-1 25-15,1 1 1,-1-1-1,1 1 0,0 0 0,5-15 0,-6 22-6,1 0 0,-1 0 0,0 0 0,1 0 0,-1 0 1,1 0-1,-1 0 0,1 0 0,-1 1 0,1-1 0,-1 0 0,1 0 1,0 1-1,0-1 0,-1 0 0,2 0 0,-2 1 0,1 0 0,-1 0 0,0 0-1,1 0 1,-1 0 0,0 0 0,1 0 0,-1 1-1,0-1 1,1 0 0,-1 0 0,0 0 0,1 0 0,-1 0-1,0 1 1,1-1 0,-1 0 0,0 0 0,0 0-1,1 1 1,-1-1 0,0 0 0,0 0 0,1 1-1,-1-1 1,0 0 0,0 1 0,1-1 0,1 6-19,1-1 1,-1 1 0,3 11-1,-3-9 5,4 9 145,-3-8-255,0 0 0,7 15 0,-9-22 179,0-1 0,0 1 1,0-1-1,0 1 1,0-1-1,0 1 0,0-1 1,0 0-1,1 0 0,-1 0 1,0 0-1,1 0 1,-1 0-1,1 0 0,-1 0 1,1 0-1,0-1 1,-1 1-1,1 0 0,3 0 1,4-2-90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5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 2177,'-1'-6'1088,"-4"-2"-31,-1 6-529,-2-4-208,4 4-176,1 2-112,5-1-32,1-1-32,2 4 48,-10-4-48,7-3 32,-6 2-16,1-2-1056,8 7 368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37 106 3538,'-13'-2'2946,"13"2"-2897,0 0 1,0 0-1,-1 0 0,1 0 1,0 0-1,0 0 0,-1 0 1,1 0-1,0 0 0,0 0 1,0 0-1,-1 0 0,1 0 1,0 0-1,0 0 0,0 0 1,-1 0-1,1 0 0,0 0 1,0 1-1,0-1 0,-1 0 1,1 0-1,0 0 0,0 0 1,0 0-1,0 1 0,0-1 1,-1 0-1,1 0 0,0 0 1,0 1-1,0-1 0,0 0 0,0 0 1,0 0-1,0 1 0,-6 22 1782,6-19-1722,0-1 0,-1 1 1,1 0-1,-1 0 0,1 0 1,-3 6-1,1-6-16,1 1 0,0 0 0,0 0 0,-1 8 0,10 155 1867,-5-120-463,-10-67 152,6 8-1516,0 0 0,1-1 1,0 1-1,4-20 0,0-11-68,-3 28-57,0-1 1,1 0-1,0 1 0,1 0 1,1 0-1,9-22 1,-7 22 3,2-5-5,1 0 0,21-32 0,-27 47-11,-1 0 1,1 1-1,0-1 1,1 1-1,-1 0 1,0-1-1,1 1 0,0 1 1,0-1-1,0 1 1,0-1-1,0 1 0,0 0 1,0 0-1,1 1 1,-1-1-1,1 1 0,6-1 1,-7 2-1,-1 0 0,0 1-1,0-1 1,1 1 0,-1-1 0,0 1 0,0 0 0,0 0-1,0 0 1,0 1 0,0-1 0,0 1 0,-1 0 0,1 0-1,0-1 1,-1 2 0,1-1 0,-1 0 0,3 4-1,3 4-12,-1 0 0,0 0 0,9 21 0,47 124-21,-13-29 71,-48-119-37,1 0 0,1-1 1,-1 0-1,1 0 0,0 0 1,0 0-1,11 10 0,-14-15-35,0-1 0,0 1-1,0 0 1,0-1 0,1 1 0,-1-1 0,0 1-1,1-1 1,-1 0 0,0 0 0,1 1-1,-1-1 1,0 0 0,1 0 0,-1 0 0,0 0-1,1-1 1,-1 1 0,0 0 0,1 0-1,-1-1 1,0 1 0,1-1 0,-1 1-1,0-1 1,0 0 0,0 1 0,1-1 0,-1 0-1,1-2 1,6-3-595,0 0 0,-1-1 0,7-9 0,-12 14 451,25-29-2917,2-10-123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98 1585,'-3'-5'924,"1"-1"1,-1 0-1,1 0 0,0 0 1,-1-8-1,3 14-868,0-1 0,0 1 0,0-1 0,0 1 0,-1-1 0,1 1 0,0 0 0,0-1 0,0 1 0,-1-1 0,1 1 0,0 0 0,-1-1 0,1 1 0,0 0 0,-1 0 0,1-1 0,0 1 0,-1 0 0,1 0 0,-1-1 0,1 1 0,-1 0 0,1 0 0,0 0 0,-1 0 0,1 0 0,-1-1 0,-19 2 809,14 0-740,0 1 1,1 0-1,-1-1 1,1 2-1,-6 2 1,3 0-40,1 1 0,0 0 1,0 0-1,0 0 0,-9 13 0,-28 42 128,44-61-214,-7 11 3,1 0 1,0 0-1,1 1 1,0 0 0,0 0-1,2 0 1,-1 1-1,-2 23 1,6-32-3,0 1 1,1-1 0,-1 1-1,1-1 1,0 1 0,1-1-1,-1 1 1,1-1 0,-1 0-1,1 0 1,1 1 0,-1-2-1,0 1 1,1 0 0,0 0-1,0-1 1,5 5 0,-5-5-1,0 0 1,1 0-1,-1 0 1,1 0-1,0-1 1,0 0-1,0 1 1,0-1-1,0-1 1,0 1 0,1-1-1,-1 0 1,0 0-1,1 0 1,-1 0-1,6 0 1,-3-3 17,0 1 0,0-1 0,0 0 0,0 0 0,-1-1 0,1 0-1,-1 0 1,11-8 0,14-6 51,43-22 42,-66 34 13,1 0 0,-1 0 0,1-1 0,-2 0-1,1 0 1,-1-1 0,0 0 0,0-1 0,-1 1 0,0-1 0,0 0 0,-1-1 0,0 1-1,0-1 1,5-14 0,-8 17-93,0 0 0,0 0 1,-1 0-1,0 0 0,0 0 0,0-1 0,0 1 0,-1 0 0,0 0 1,-1-1-1,1 1 0,-1 0 0,-1 0 0,1 0 0,-1 0 0,0 0 1,0 0-1,0 0 0,-1 1 0,0-1 0,0 1 0,-1 0 0,0 0 1,1 0-1,-2 0 0,1 0 0,0 1 0,-1 0 0,0 0 0,0 0 0,0 1 1,0 0-1,-1 0 0,0 0 0,1 0 0,-1 1 0,0 0 0,0 0 1,0 1-1,0-1 0,0 1 0,-9 0 0,6 1-30,-1 0-1,0 1 1,1 0-1,-1 0 1,1 1-1,-1 0 1,1 1-1,0 0 1,-11 5-1,15-6-234,0 1-1,0 0 1,0 0-1,0 0 1,0 0 0,1 1-1,-1 0 1,1 0-1,0 0 1,0 0-1,0 1 1,1-1-1,0 1 1,0 0-1,0 0 1,-4 10-1,5-6-685,0 0-1,-1 14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 4978,'-15'2'532,"1"0"0,-1 1 0,1 0 0,0 1-1,0 0 1,-15 8 0,21-8-439,1 0 0,-1 0 0,1 1-1,0 0 1,0 1 0,0-1 0,1 1 0,-1 1 0,2-1-1,-1 1 1,-6 9 0,11-13-85,-1 0-1,1-1 1,-1 1-1,1 0 1,0 0 0,0 0-1,0 0 1,1 0-1,-1 1 1,1-1-1,-1 0 1,1 0 0,0 0-1,0 0 1,1 1-1,-1-1 1,1 0-1,-1 0 1,1 0-1,0 0 1,3 5 0,-3-5 2,1 0 1,0 0-1,0 0 1,1 0 0,-1-1-1,0 1 1,1-1 0,0 1-1,-1-1 1,1 0-1,0 0 1,0 0 0,1 0-1,-1-1 1,0 1 0,0-1-1,1 0 1,-1 0-1,5 1 1,1-2 70,-1 1 1,0-1-1,0 0 1,0-1-1,0 0 1,1 0-1,-1 0 1,0-1-1,-1-1 1,1 1-1,0-1 1,-1-1-1,1 1 1,9-8-1,-10 7 19,0 0-1,-1-1 1,0 0-1,0 0 1,0-1-1,-1 0 1,1 0-1,-2 0 1,1 0-1,0-1 1,-1 0 0,-1 0-1,1 0 1,-1 0-1,3-9 1,-5 13-78,-1-1 0,1 1 1,-1 0-1,1-1 0,-1 1 1,0-1-1,0 1 0,-1 0 1,1-1-1,-1 1 0,0 0 1,1-1-1,-2 1 1,1 0-1,0 0 0,0 0 1,-1 0-1,0 0 0,0 0 1,0 0-1,0 0 0,0 1 1,0-1-1,-1 1 0,1-1 1,-1 1-1,0 0 0,1 0 1,-1 0-1,0 1 1,0-1-1,0 1 0,0-1 1,-1 1-1,1 0 0,0 0 1,-1 1-1,1-1 0,0 1 1,-1-1-1,1 1 0,-1 0 1,1 0-1,-4 1 0,-2 1-11,0 0-1,0 1 0,0 0 0,1 0 0,-1 1 0,1 0 0,-8 6 0,0 0-8,1 1-1,-22 19 1,29-22 1,0 1 0,1-1 0,0 1 0,0 1 0,1-1 0,0 1 0,-8 18 0,12-22-7,0-1 1,0 0-1,0 0 1,1 1-1,0-1 1,0 1-1,1 0 0,-1-1 1,1 1-1,0-1 1,1 1-1,-1 0 1,1-1-1,0 1 0,0-1 1,1 0-1,3 8 1,-3-9-3,0-1 1,0 0-1,0 1 1,1-1-1,-1 0 1,1 0-1,0-1 1,0 1-1,0 0 1,0-1-1,1 0 1,-1 0 0,1 0-1,-1 0 1,1 0-1,0-1 1,-1 1-1,1-1 1,0 0-1,0-1 1,0 1-1,0 0 1,0-1-1,0 0 1,0 0-1,0 0 1,5-2-1,1 1 3,0-1-1,-1 0 0,0-1 0,1 0 1,-1 0-1,0-1 0,0 0 0,-1-1 1,1 0-1,10-8 0,-9 4 21,1 0-1,-2-1 1,1 0 0,-2-1-1,1 0 1,-1 0 0,10-21-1,-15 26 0,0 1 0,0-1 0,-1 0-1,0 0 1,0 0 0,0-1 0,-1 1-1,0 0 1,0-1 0,-1 1-1,0 0 1,0-1 0,0 1 0,-1-1-1,0 1 1,0 0 0,-1 0-1,-2-10 1,2 14-7,1-1 0,-1 0 0,1 1 0,-1-1 0,0 1 0,0-1 0,0 1 0,0 0 0,0 0 0,-1 0 0,1 0 0,-1 0 1,1 0-1,-1 1 0,0-1 0,1 1 0,-1 0 0,0 0 0,0 0 0,0 0 0,0 0 0,0 1 0,0-1 0,0 1 0,0 0 0,0 0 0,-5 1 0,-1 0 4,-1 0 1,1 1-1,0 0 1,-1 1-1,1 0 0,0 1 1,-10 5-1,3-1-11,0 2 0,1-1 0,0 2 0,-21 19-1,28-22-3,0 0-1,1 0 1,0 1-1,0 0 1,1 1-1,0-1 1,1 1 0,-6 12-1,10-19 0,0 1 1,0-1-1,0 0 1,0 0-1,1 1 1,-1-1-1,1 0 1,0 1-1,0-1 1,0 0-1,0 1 1,1-1-1,-1 0 1,1 1-1,0-1 0,0 0 1,0 0-1,2 4 1,-2-5-4,1 0 1,-1 0-1,1 0 0,-1 0 1,1 0-1,0-1 0,0 1 0,0-1 1,0 1-1,0-1 0,0 0 1,0 1-1,1-1 0,-1 0 1,0 0-1,1-1 0,-1 1 1,0 0-1,1-1 0,-1 0 1,1 1-1,4-1 0,1-1-4,1-1 1,-1 1-1,0-1 0,0-1 0,0 1 0,0-1 0,-1-1 1,13-6-1,-17 8 8,14-7 12,-1-1 0,-1 0 1,1-1-1,-2-1 1,0-1-1,0 0 0,-1 0 1,0-2-1,16-25 1,-27 37-4,1-1 1,-1 1 0,-1-1 0,1 0 0,-1 0 0,1 0-1,0-5 1,-2 9-7,0-1 0,0 0 1,0 1-1,0-1 0,0 0 0,0 1 0,0-1 0,0 0 0,0 1 0,0-1 0,0 0 1,0 1-1,0-1 0,0 0 0,-1 1 0,1-1 0,0 1 0,-1-1 0,1 0 0,0 1 1,-1-1-1,1 1 0,-1-1 0,1 1 0,-1-1 0,1 1 0,-1-1 0,1 1 0,-1 0 1,1-1-1,-1 1 0,0 0 0,1-1 0,-1 1 0,0 0 0,1 0 0,-1 0 0,0-1 0,1 1 1,-1 0-1,0 0 0,1 0 0,-1 0 0,0 0 0,1 0 0,-2 1 0,-2-1 2,-1 1 0,0 0 0,1 0-1,-1 1 1,0-1 0,1 1 0,0 0 0,-1 0-1,1 0 1,-5 5 0,-6 4-4,-17 16 1,32-27 0,-11 10 0,0 1 1,1 0 0,-14 20 0,21-28-4,1 1 1,-1 0-1,1 0 1,0 0 0,0 0-1,1 0 1,-1 0 0,1 0-1,0 1 1,0-1 0,0 1-1,0-1 1,1 0-1,0 1 1,0-1 0,1 5-1,-1-7 0,0-1-1,0 1 1,1-1-1,-1 0 1,1 1-1,-1-1 1,1 0-1,0 0 1,0 1-1,-1-1 1,1 0-1,0 0 1,0 0-1,0 0 1,0 0-1,0 0 1,0 0-1,0 0 1,1 0-1,-1-1 1,0 1-1,0 0 1,1-1-1,-1 1 1,0-1-1,1 1 0,-1-1 1,1 0-1,-1 0 1,0 0-1,1 1 1,-1-1-1,3-1 1,0 1-5,1-1 0,-1 0 0,0 0 0,1 0 0,-1-1-1,0 1 1,0-1 0,0 0 0,4-3 0,-1 0 16,0 1-1,0-2 1,-1 1-1,0-1 1,0 0-1,0 0 1,-1 0-1,0-1 1,0 0-1,-1 0 1,0-1-1,0 1 1,0-1-1,-1 1 1,4-15-1,-7 20 1,1 1 0,-1-1 0,0 1 0,0 0 0,0-1 0,1 1 0,-1-1 0,-1 1 0,1-1 0,0 1 0,0-1 1,0 1-1,-1 0 0,1-1 0,-1 1 0,1 0 0,-1-1 0,1 1 0,-1 0 0,0-1 0,0 1 0,0 0 0,1 0 0,-1 0 0,0 0 0,0 0 0,-1 0 0,1 0 0,0 0 0,0 0 0,0 1 0,-1-1 0,-2-1 0,1 2 6,0-1 0,-1 1 0,1-1-1,0 1 1,-1 0 0,1 0 0,-1 0 0,1 1 0,0-1 0,-1 1 0,1 0-1,0 0 1,-5 2 0,-2 2-5,-1 1 0,1 0-1,0 0 1,1 1 0,0 0-1,0 1 1,0 0 0,1 0 0,0 1-1,1 0 1,0 1 0,0-1-1,1 1 1,-7 15 0,12-21-11,-1 0 0,0-1 0,1 1 0,0 0 0,0 0 0,0 0 0,1 1 0,-1-1 0,1 0-1,0 0 1,0 0 0,2 8 0,-2-10-1,1-1-1,-1 1 0,1-1 0,0 1 0,0-1 1,0 1-1,0-1 0,0 0 0,0 1 1,0-1-1,0 0 0,0 0 0,0 0 1,1 0-1,-1 0 0,0 0 0,1 0 0,-1 0 1,1 0-1,-1-1 0,1 1 0,-1-1 1,1 1-1,0-1 0,-1 0 0,1 1 1,0-1-1,-1 0 0,1 0 0,-1 0 0,1 0 1,0 0-1,1-1 0,3 0-2,0 0 0,0 0 0,0-1 0,0 0 0,0 0 0,0 0 0,-1-1 0,1 0 0,-1 0 0,0 0 0,10-8 0,-7 3 15,0 1-1,-1-1 1,0 0-1,0 0 0,10-18 1,-14 21 2,-1 1 0,1-1 0,-1 0 0,-1 0 0,1 0-1,-1 0 1,1 0 0,0-9 0,-2 11-2,0 0 0,0 1 0,0-1 0,-1 1-1,1-1 1,-1 1 0,1-1 0,-1 1 0,0-1-1,0 1 1,0 0 0,0-1 0,0 1 0,-1 0 0,1 0-1,-1 0 1,1 0 0,-1 0 0,-2-3 0,-1 2 9,0 0 1,0 0-1,0 0 1,0 1-1,0 0 1,0 0-1,-1 0 1,1 0-1,-1 1 0,1 0 1,-1 0-1,1 0 1,-1 1-1,0 0 1,-10 1-1,2 0 10,0 1 1,0 1-1,0 0 0,0 1 0,-16 7 0,15-5-15,0 1 0,-19 13 1,29-16-35,0-1 1,0 1-1,0 0 1,0 0-1,1 1 1,0 0-1,0-1 0,0 1 1,-3 7-1,6-12-18,1 1-1,-1 0 1,1 0-1,-1 0 0,1-1 1,0 1-1,0 0 1,-1 0-1,1 0 0,0 0 1,0 0-1,0-1 0,0 1 1,0 0-1,0 0 1,0 0-1,0 0 0,0 0 1,0 0-1,1-1 1,-1 1-1,0 0 0,1 0 1,-1 0-1,0 0 1,1-1-1,-1 1 0,1 0 1,0 0-1,1 1-188,0-1 1,-1 0-1,1 1 0,0-1 0,0 0 1,1 0-1,-1 0 0,0-1 1,4 2-1,32 3-2395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0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35 3442,'-1'-3'374,"-1"1"1,1 0-1,-1 0 1,1 0 0,-1 0-1,0 0 1,0 0-1,0 0 1,0 0 0,0 1-1,0-1 1,0 1 0,-5-3-1,4 3-141,-1 0-1,0 0 0,1 0 1,-1 0-1,0 1 1,0 0-1,0 0 1,1 0-1,-7 0 0,0 2-134,0 0-1,1 0 0,0 1 0,-1 0 1,1 1-1,1 0 0,-1 0 0,0 1 1,1 0-1,0 1 0,0 0 0,-11 10 1,8-5-87,0 0 1,1 1-1,0 1 0,1-1 1,0 1-1,-14 28 1,19-31-15,0 0 0,0 0 0,1 0 0,1 1-1,-1-1 1,2 1 0,-2 11 0,3-17 2,0 1 0,1 0-1,-1-1 1,1 1 0,0-1-1,0 0 1,1 1 0,0-1 0,0 0-1,0 0 1,0 0 0,1 0-1,0 0 1,0 0 0,5 5 0,-3-4-3,0-1 0,1 0 0,0 0-1,0 0 1,0-1 0,0 0 0,1 0 0,0 0 0,-1-1 0,1 0 0,1-1 0,7 3 0,-5-3 4,1 0-1,0 0 1,0-2 0,1 1-1,-1-1 1,0-1-1,21-3 1,-19 1 38,1 0 1,0-1-1,-1-1 1,0 0-1,0 0 1,0-2-1,-1 0 1,0 0-1,0-1 1,-1 0-1,0-1 1,0 0-1,16-20 1,-20 21 22,-2 0 0,1 0 0,-1 0 1,-1-1-1,0 0 0,0 0 1,5-16-1,-8 20-26,0-1-1,0 1 1,-1-1 0,1 1-1,-1-1 1,0 1 0,0-1 0,-1 1-1,0-1 1,0 1 0,0-1-1,-1 1 1,1 0 0,-1 0 0,-3-6-1,1 4-25,-1 1 0,1-1-1,-1 1 1,0 0 0,-1 0-1,0 1 1,1-1 0,-2 1 0,1 1-1,0-1 1,-14-6 0,6 4-89,0 2-1,0 0 1,0 0 0,-1 1 0,-21-3 0,19 5-349,0 0 0,0 1 1,1 1-1,-1 0 0,0 1 0,0 1 0,-29 7 0,27-2-789,-25 12-1,43-19 1196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75 3730,'-23'-17'2664,"19"14"-2280,0 0 0,0 0 0,0 0 0,-1 0-1,-7-3 1,11 6-361,1 0 1,-1-1-1,0 1 0,0 0 0,1 0 0,-1 0 0,0 0 0,0 0 1,1 0-1,-1 0 0,0 0 0,0 0 0,1 0 0,-1 0 0,0 0 1,0 1-1,1-1 0,-1 0 0,0 0 0,1 1 0,-1-1 0,0 1 0,1-1 1,-1 0-1,1 1 0,-1-1 0,0 1 0,0 1 0,-11 20 281,8-14-217,-11 26 2,1 1 0,2 1 0,1 0 0,2 0 0,-5 39 0,12-62-81,1-1-1,0 0 1,1 0 0,2 22 0,-2-31-4,0-1 0,1 1 0,-1 0 0,1-1 0,0 1 0,0-1 0,0 1 0,0-1 0,0 0 0,1 1 0,-1-1 0,1 0 0,-1 0 0,1 0 0,0 0 0,0 0 0,0 0 0,0 0 0,0-1 0,0 1 1,0-1-1,0 1 0,1-1 0,-1 0 0,1 0 0,-1 0 0,1 0 0,-1-1 0,5 2 0,-2-2 23,-1 0 0,1 0 0,0-1-1,0 0 1,0 0 0,0 0 0,0 0 0,0 0 0,-1-1 0,1 0 0,-1 0 0,1-1 0,-1 1 0,0-1 0,0 0 0,0 0-1,0 0 1,0 0 0,-1-1 0,0 0 0,6-6 0,-5 3 36,1 0-1,-1 0 1,0 0 0,-1-1-1,0 1 1,0-1 0,3-12 0,-2-4 174,3-28 1,-5 26-68,-1 22-129,-1 0-1,1 1 0,-1-1 1,-1 0-1,1 1 0,0-1 1,-1 0-1,0 1 0,0-1 0,-2-6 1,2 9-29,1 0 0,-1-1 1,0 1-1,0 0 0,0 0 1,0 0-1,0 0 0,0 0 0,0 0 1,0 1-1,0-1 0,0 0 1,0 0-1,-1 1 0,1-1 0,0 1 1,0-1-1,-1 1 0,1 0 0,0-1 1,-1 1-1,1 0 0,-1 0 1,1 0-1,0 0 0,-1 0 0,1 0 1,0 0-1,-1 0 0,-1 1 1,-3 1-6,0-1 0,0 2 0,0-1 1,0 0-1,0 1 0,1 0 1,-1 0-1,1 1 0,0 0 0,0 0 1,0 0-1,0 0 0,1 1 0,-1 0 1,1 0-1,1 0 0,-1 0 1,1 1-1,0-1 0,0 1 0,-2 6 1,3-8-10,0 0 1,1 0 0,0 0-1,0 1 1,0-1-1,0 0 1,1 0 0,0 1-1,0-1 1,0 0-1,0 0 1,1 1 0,-1-1-1,1 0 1,3 8 0,-3-9-2,0 0 0,1-1 1,-1 1-1,1 0 1,0-1-1,0 0 1,0 1-1,0-1 1,1 0-1,-1 0 1,1 0-1,-1 0 1,1 0-1,-1-1 1,1 1-1,0-1 1,0 0-1,0 0 1,0 0-1,0 0 1,0 0-1,0-1 1,3 1-1,-2 0 3,-1-1-1,0 0 1,1 0-1,-1-1 1,0 1 0,1-1-1,-1 1 1,0-1-1,1 0 1,-1 0-1,0-1 1,0 1 0,0-1-1,0 1 1,0-1-1,-1 0 1,1 0 0,0 0-1,-1 0 1,0-1-1,1 1 1,-1-1 0,0 0-1,0 1 1,2-6-1,1-1 13,-1-1 0,0 0 0,0 0 0,-1 0 0,-1-1 0,0 1 0,0-1 0,-1 1 0,0-20 0,-1 10 28,1 17-18,-1-1 0,0 1 1,0-1-1,0 1 0,-1-1 0,1 1 0,-1-1 0,-2-4 0,3 7-15,0 1 0,-1-1 1,1 0-1,-1 0 0,1 0 0,-1 1 0,1-1 1,-1 0-1,0 1 0,1-1 0,-1 0 1,0 1-1,0-1 0,1 1 0,-1-1 1,0 1-1,0-1 0,0 1 0,0 0 0,0-1 1,0 1-1,1 0 0,-1 0 0,0 0 1,0 0-1,0 0 0,0 0 0,-2 0 1,0 1-3,1 0 1,-1 1 0,1-1 0,-1 1 0,1-1 0,-1 1-1,1 0 1,0 0 0,0 0 0,-2 3 0,0-1-9,1 1 0,0 0 0,0 0 0,1 0 0,-1 0 0,1 0 0,0 1 0,-1 5 0,-9 44 15,12-53-11,0 2 1,-1 0 0,1 0 0,0 0 1,0 0-1,1 0 0,-1 0 0,1 0 0,1 6 0,-1-10-1,-1 1-1,0 0 1,0-1 0,0 1-1,0-1 1,0 1 0,1 0-1,-1-1 1,0 1-1,1-1 1,-1 1 0,0-1-1,1 1 1,-1-1 0,1 1-1,-1-1 1,1 1 0,-1-1-1,1 1 1,-1-1 0,1 0-1,-1 1 1,1-1 0,-1 0-1,2 1 1,-2-1-1,1 0 0,-1-1 0,1 1 0,-1 0 0,1 0 0,-1-1 0,0 1 0,1 0 0,-1 0 0,1-1 0,-1 1 0,0 0-1,1-1 1,-1 1 0,0 0 0,1-1 0,-1 1 0,0-1 0,0 1 0,1-1 0,-1 1 0,0 0 0,0-1 0,0 1 0,0-1 0,0 1 0,1-1 0,5-21 8,17-35 0,-22 56-5,0-1 0,0 0 0,-1 1 1,1-1-1,0 0 0,-1 0 0,0 1 0,1-1 0,-1 0 1,0 0-1,0-2 0,0 3-3,0 0-1,0 0 1,-1 1 0,1-1-1,-1 0 1,1 1 0,0-1-1,-1 0 1,1 1 0,-1-1-1,1 0 1,-1 1 0,0-1 0,1 1-1,-1-1 1,1 1 0,-1-1-1,0 1 1,0-1 0,1 1-1,-1 0 1,0 0 0,0-1 0,1 1-1,-1 0 1,0 0 0,-1 0-1,-1-1-2,0 2-1,0-1 0,1 0 1,-1 0-1,0 1 1,0 0-1,1-1 0,-1 1 1,0 0-1,1 0 1,-1 1-1,1-1 0,-1 1 1,1-1-1,-2 3 1,0-2-2,0 1 0,1 0 0,0 0 0,-1 0 0,1 0 0,0 0 0,1 1 0,-1-1 0,-2 5 1,0 7-1,1 0 0,0 1 1,-1 17-1,6-19 8,-1-14-4,0 1 0,0-1 0,0 0 0,1 0 1,-1 1-1,0-1 0,0 0 0,0 0 0,1 0 0,-1 1 0,0-1 0,0 0 1,0 0-1,1 0 0,-1 0 0,0 0 0,0 1 0,1-1 0,-1 0 0,0 0 0,0 0 1,1 0-1,-1 0 0,0 0 0,0 0 0,1 0 0,-1 0 0,2 0-3,-1-1 0,0 1-1,1-1 1,-1 1-1,0-1 1,0 0 0,0 0-1,1 1 1,-1-1 0,0 0-1,0 0 1,0 0 0,1-2-1,32-44-45,-29 40 46,0 0 0,-1 0 0,0-1 0,4-11 0,11-18 13,-18 34-5,1 0-1,-1 0 1,1-1 0,-1 1-1,1-7 1,-1 10-3,-1-1-1,0 1 1,0-1-1,0 0 1,0 1-1,0-1 1,0 1 0,0-1-1,0 0 1,0 1-1,0-1 1,0 1-1,0-1 1,0 1-1,-1-1 1,1 0-1,0 1 1,0-1 0,-1 1-1,1-1 1,0 1-1,-1-1 1,1 1-1,0-1 1,-1 1-1,1-1 1,-1 1 0,1 0-1,-1-1 1,1 1-1,-1 0 1,1-1-1,-1 1 1,1 0-1,-1 0 1,1-1-1,-1 1 1,0 0 0,1 0-1,-1 0 1,0 0-1,-10 6-2,2 0-6,0 1 0,0 0 1,1 0-1,0 1 0,0 1 1,1-1-1,-10 16 0,8-10 4,2 1-1,0 0 0,-6 19 1,13-32 2,-1 0 1,0 0 0,1 0-1,-1 0 1,1 0 0,0 1-1,0-1 1,0 0 0,0 0 0,0 0-1,0 0 1,0 1 0,1-1-1,-1 0 1,1 0 0,0 0 0,-1 0-1,1 0 1,0 0 0,0 0-1,0-1 1,1 1 0,-1 0 0,0 0-1,1-1 1,-1 1 0,1-1-1,-1 1 1,1-1 0,0 0 0,0 1-1,-1-1 1,5 2 0,-3-2 0,0 0 1,-1-1-1,1 1 0,0 0 1,0-1-1,0 0 1,0 1-1,0-1 0,-1 0 1,1-1-1,0 1 1,0 0-1,0-1 0,0 0 1,-1 1-1,1-1 1,0 0-1,0-1 0,-1 1 1,1 0-1,-1-1 1,1 1-1,-1-1 0,2-2 1,0 0 5,0 0 0,-1-1-1,0 1 1,4-8 0,4-5 13,-7 11-12,0 1-1,-1-1 0,0-1 1,0 1-1,0 0 0,-1-1 0,0 1 1,0-1-1,0 0 0,-1 0 0,0-7 1,0 11-4,-1 0-1,0 0 1,0 0 0,-1 0 0,1 0 0,-1-1-1,1 1 1,-1 1 0,0-1 0,0 0 0,0 0-1,0 0 1,-1 0 0,1 1 0,-1-1 0,0 1-1,0-1 1,1 1 0,-2-1 0,1 1 0,0 0 0,0 0-1,-1 0 1,1 1 0,-1-1 0,-3-2 0,4 4-2,-1-1 0,1 0 1,0 0-1,-1 1 1,1 0-1,0-1 0,-1 1 1,1 0-1,0 0 0,-1 0 1,1 1-1,0-1 1,-1 0-1,1 1 0,0 0 1,-1-1-1,1 1 1,0 0-1,0 0 0,0 0 1,-3 3-1,-1 0 1,0 0 0,1 1 0,-1 0-1,1 0 1,-7 9 0,8-8-5,-1 1 0,1 0 1,0 0-1,1 0 0,0 0 0,0 1 0,0-1 1,1 1-1,0-1 0,1 1 0,-1 11 1,1-15 1,1-1 0,0 0 0,0 0 0,0 0 0,0 0 0,1 0 0,-1 0 0,1 0 0,0 0 0,0 0 0,0 0 1,0 0-1,1-1 0,-1 1 0,1 0 0,-1-1 0,1 1 0,0-1 0,0 1 0,0-1 0,0 0 0,1 0 0,-1 0 1,0 0-1,1 0 0,0-1 0,-1 1 0,1-1 0,0 0 0,0 0 0,3 1 0,-2-1-1,0 0 1,0-1-1,0 0 0,0 0 1,0 0-1,0 0 0,0 0 0,0-1 1,0 0-1,0 0 0,0 0 0,0 0 1,0-1-1,-1 0 0,1 1 0,0-1 1,-1-1-1,0 1 0,5-3 1,3-5 8,0 1 0,-1-1 1,18-23-1,-17 20 36,-1-1 0,0 0 1,15-31-1,-22 38-17,-1 1 1,0-1-1,0 0 0,0 1 1,-1-1-1,0 0 0,0 0 1,-1 0-1,1 0 1,-2 0-1,1 0 0,-2-9 1,-1 7 23,0-1 0,0 1 0,0 0 0,-1 1 0,0-1 0,-1 1 0,0-1 0,-1 1-1,1 1 1,-1-1 0,-1 1 0,1 0 0,-9-6 0,13 11-33,-1 0-1,0 0 0,1 0 0,-1 1 1,0-1-1,0 1 0,0 0 1,0-1-1,0 1 0,0 1 0,0-1 1,0 0-1,0 1 0,-1 0 0,1-1 1,-3 2-1,2-1-6,0 1 0,0 0-1,0 0 1,0 0 0,0 0 0,0 1-1,1 0 1,-1 0 0,1 0 0,-1 0-1,1 0 1,-3 4 0,-2 0-7,1 1 0,0 1 0,0-1 0,1 1 0,0 0 0,1 1 0,-7 11 0,3 1-10,0 0 0,-7 24 0,13-33-1,-1 0 0,2 0-1,0 0 1,0 1 0,1-1 0,1 0 0,0 1 0,1-1 0,0 0 0,0 1-1,2-1 1,-1 0 0,2 0 0,0 0 0,0-1 0,1 1 0,0-1 0,12 18-1,-14-25 4,0 0 0,0 0-1,0 0 1,1 0 0,-1 0-1,1-1 1,0 0 0,0 0-1,1 0 1,4 3 0,-6-5 4,-1 0 1,1 0 0,-1-1 0,1 1-1,-1-1 1,1 1 0,-1-1 0,1 0-1,0 0 1,-1 0 0,1 0 0,-1-1-1,1 1 1,0-1 0,-1 1 0,1-1-1,-1 0 1,0 0 0,1 0 0,-1 0-1,0-1 1,3-1 0,-3 2 1,0 0 1,0-1 0,0 1-1,0-1 1,-1 1 0,1-1-1,0 0 1,-1 1 0,1-1-1,-1 0 1,0 0 0,0 0-1,2-3 1,-2 2 3,-1 0 0,1-1 0,-1 1 0,1 0-1,-1-1 1,0 1 0,0 0 0,-1-1 0,0-4 0,-1-11 53,-2 0 0,0 0 0,-1 0 0,-11-28 0,-10-20 7,25 65-64,-1 0 0,1 0-1,0 0 1,0 0 0,-1 1-1,1-1 1,-1 1 0,0-1-1,1 1 1,-1-1 0,0 1-1,0 0 1,-2-1 0,4 1-1,-1 1 1,1 0-1,-1 0 0,1 0 1,-1 0-1,1 0 1,-1 0-1,1 0 0,-1-1 1,1 2-1,-1-1 1,1 0-1,-1 0 1,1 0-1,-1 0 0,1 0 1,-1 0-1,1 0 1,0 1-1,-1-1 0,0 0 1,0 1-2,1 0 1,-1-1-1,1 1 0,-1 0 1,1-1-1,-1 1 0,1 0 1,0 0-1,-1 0 0,1-1 1,0 1-1,0 0 0,0 0 1,-1 0-1,1 0 1,0 1-1,1 1-3,0-1 1,-1 1-1,1 0 1,0-1 0,0 1-1,1-1 1,-1 1-1,0-1 1,1 1-1,0-1 1,-1 0-1,1 0 1,0 0-1,0 0 1,2 2-1,6 6-22,-8-7 25,32 33-26,-31-33 27,0 0-1,1 0 0,0 0 0,0 0 1,0-1-1,0 0 0,0 0 1,8 3-1,-12-5 3,1 0 0,-1 1 0,1-1-1,-1 0 1,1 0 0,-1 0 0,1 0 0,-1 0 0,1 1 0,-1-1 0,1 0 0,-1 0 0,1 0-1,0-1 1,-1 1 0,1 0 0,-1 0 0,1 0 0,-1 0 0,1 0 0,-1-1 0,1 1 0,-1 0 0,1-1-1,-1 1 1,1 0 0,-1-1 0,0 1 0,1 0 0,0-1 0,-1 0 0,0 0 1,0 1 0,0-1-1,0 0 1,0 0-1,0 0 1,0 1-1,0-1 1,0 0 0,-1 0-1,1 1 1,0-1-1,0 0 1,-1 1-1,1-1 1,0 0-1,-1 1 1,1-1 0,-1 0-1,1 1 1,-1-1-1,0 0 1,0 0-2,0 0 0,0-1-1,-1 1 1,1 0 0,0 0 0,-1 0 0,1 0 0,-1 0 0,1 1-1,-1-1 1,0 0 0,1 1 0,-1-1 0,0 1 0,1 0 0,-1-1 0,0 1-1,1 0 1,-1 0 0,0 0 0,0 0 0,1 0 0,-1 1 0,0-1-1,1 0 1,-1 1 0,0-1 0,1 1 0,-4 1 0,2 0-29,0-1 1,1 1 0,-1 0-1,0 0 1,1 0 0,-1 0-1,1 0 1,-1 0-1,1 1 1,0-1 0,0 1-1,0 0 1,1-1 0,-4 7-1,5-7-33,-1 0 1,1 0-1,0 0 0,0 0 0,0 0 0,0 0 0,0 0 0,0 0 0,0 0 0,1 0 0,-1 0 0,1 0 0,-1 0 0,1-1 1,0 1-1,0 0 0,0 0 0,0 0 0,2 1 0,-3-2 9,1 0 0,-1 0 0,1 0 0,0 0 0,0 0 0,0 0 0,0-1 0,-1 1 0,1 0 0,0-1 0,0 1 0,0-1 0,0 1 0,0-1 0,1 1 0,-1-1 0,0 0 0,0 1 0,0-1 0,0 0 1,0 0-1,0 0 0,1 0 0,-1 0 0,0 0 0,0 0 0,0 0 0,0-1 0,0 1 0,0 0 0,1-1 0,-1 1 0,0-1 0,0 1 0,1-2 0,3-1-99,-1-1 0,0 0 0,0 0 0,0-1 0,0 1-1,0-1 1,-1 0 0,0 0 0,0 0 0,-1-1 0,1 1 0,-1-1 0,0 1 0,0-1 0,0-5 0,-2 10 140,1 0 0,-1 0 1,0 0-1,0 0 0,0 0 0,0 0 1,0 0-1,0 0 0,0 1 0,0-1 1,-1 0-1,1 0 0,0 0 0,0 0 1,-1 0-1,1 0 0,0 1 0,-1-1 1,0-1-1,0 2 10,1-1 0,-1 1 1,1 0-1,-1-1 0,0 1 1,1 0-1,-1-1 0,1 1 0,-1 0 1,0 0-1,1 0 0,-1 0 0,0 0 1,1 0-1,-1 0 0,0 0 0,1 0 1,-1 0-1,0 0 0,0 0 0,-3 1-24,1 1-1,0-1 1,-1 0 0,1 1-1,0 0 1,0 0-1,0 0 1,-4 3-1,-42 43-2739,18-16 861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 2721,'-2'-7'4591,"2"7"-4571,0 0 0,0-1 0,0 1 0,0 0 0,0-1 1,0 1-1,0 0 0,0 0 0,0-1 0,0 1 0,0 0 0,0-1 0,0 1 0,-1 0 0,1 0 0,0-1 1,0 1-1,0 0 0,0 0 0,0-1 0,-1 1 0,1 0 0,0 0 0,0 0 0,0 0 0,-1-1 1,1 1-1,0 0 0,0 0 0,-1 0 0,1 0 0,0 0 0,0-1 0,-1 1 0,1 0 0,0 0 0,-1 0 1,1 0-1,0 0 0,0 0 0,-1 0 0,1 0 0,0 0 0,0 0 0,-1 0 0,1 0 0,0 0 1,-1 0-1,1 1 0,0-1 0,0 0 0,-1 0 0,1 0 0,-1 1 0,-14 4 154,8 19-2053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224 230 3089,'-9'-4'875,"-1"1"0,0 0-1,0 0 1,0 1 0,-14-1-1,21 3-788,-1 0-1,1 0 0,-1 0 1,1 1-1,-1-1 0,1 1 1,0 0-1,-1 0 1,1 0-1,0 0 0,-1 1 1,1-1-1,0 1 0,0 0 1,1 0-1,-1 0 0,0 0 1,0 1-1,1-1 1,-3 3-1,-4 7-50,0 0 1,1 0-1,1 1 0,0 0 0,0 0 1,2 0-1,-1 1 0,2 0 1,0 0-1,0 0 0,2 1 1,-3 26-1,5-38-32,0 1 1,0-1-1,0 0 1,1 0-1,-1 0 1,1 0-1,-1 0 0,1 0 1,0 1-1,1-2 1,-1 1-1,0 0 1,1 0-1,-1 0 1,1-1-1,0 1 0,0-1 1,0 1-1,0-1 1,1 0-1,-1 0 1,1 0-1,-1 0 1,1 0-1,0 0 1,-1-1-1,1 1 0,0-1 1,0 0-1,0 0 1,3 1-1,1-1 59,0 0 0,0-1 0,-1 1 0,1-1 0,0 0 1,0-1-1,0 0 0,-1 0 0,1 0 0,0-1 0,-1 0 0,1 0 0,9-6 0,-4 2 119,0-1-1,-1 0 1,0-1 0,-1-1-1,1 1 1,-2-1-1,1-1 1,-1 0 0,-1-1-1,0 1 1,0-1 0,6-14-1,-9 16-72,-1-1-1,0 0 1,0-1-1,-1 1 1,0-1-1,-1 1 1,0-1-1,-1 0 1,0 0-1,0 1 1,-2-1-1,1 0 1,-1 0-1,-1 0 1,-4-18-1,2 17-64,-1 1 0,0-1-1,0 1 1,-1 0 0,0 0-1,-1 1 1,0 0-1,-1 0 1,0 0 0,-13-10-1,15 13-23,-1 2 0,-1-1 0,1 1-1,-1 0 1,0 1 0,0-1-1,0 2 1,-1-1 0,1 1 0,-1 0-1,0 1 1,1 0 0,-1 1-1,-17-2 1,20 4-175,0-1 0,0 1 1,0 0-1,0 1 0,0 0 0,1-1 0,-1 2 0,1-1 0,-1 1 0,-9 6 0,13-8 7,0 1-1,-1 0 0,1 0 0,0 0 0,0 0 0,0 0 0,1 1 1,-1-1-1,0 0 0,-1 4 0,2-4 63,1-1 1,-1 1-1,1-1 0,0 1 0,-1 0 1,1-1-1,0 1 0,0 0 0,0-1 0,0 1 1,0-1-1,0 1 0,1 0 0,-1-1 1,0 1-1,1-1 0,0 1 0,-1-1 1,2 2-1,15 20-3277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0:5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34 2353,'-2'1'368,"-1"0"0,1 0 0,-1 0 0,0-1 0,1 1 0,-1-1 0,0 0 0,0 0 0,1 0 0,-1 0 0,0 0 0,-3-1 0,5 1-296,0 0 0,0 0 1,0 0-1,0 0 1,0 1-1,0-1 1,0 0-1,0 1 0,0-1 1,0 1-1,0-1 1,0 1-1,1-1 1,-1 1-1,0 0 0,0-1 1,-1 2-1,-13 16 264,11-13-209,-12 13 59,0 2 1,1 0 0,1 1 0,1 0-1,-16 34 1,28-52-171,1-1-1,-1 0 1,0 0-1,1 1 1,-1-1-1,1 0 0,0 1 1,-1-1-1,1 0 1,0 1-1,1-1 1,-1 1-1,0-1 1,1 0-1,-1 0 1,1 1-1,1 3 1,-1-5 8,0 1 0,0-1 0,1 0 1,-1 1-1,0-1 0,0 0 0,1 0 1,-1 0-1,1 0 0,-1 0 1,1 0-1,-1-1 0,1 1 0,-1 0 1,1-1-1,0 1 0,-1-1 1,1 0-1,0 1 0,-1-1 0,1 0 1,0 0-1,0 0 0,-1 0 0,1 0 1,2-1-1,11-2 279,0 0-1,0 0 1,0-2 0,-1 0-1,0 0 1,0-2 0,0 1-1,0-2 1,-1 0 0,23-19 0,-32 24-209,-1 0 0,0 0 0,0 0 0,0 0 0,0 0 0,-1-1 0,1 1 0,-1-1 1,0 0-1,0 0 0,0 0 0,0 0 0,-1 0 0,0 0 0,1-5 0,-1 6-25,-1-1-1,0 1 0,0-1 0,-1 0 0,1 1 0,-1-1 1,1 1-1,-1-1 0,0 1 0,-1-1 0,1 1 1,0 0-1,-1 0 0,0-1 0,0 1 0,0 0 0,0 1 1,-4-5-1,1 1 3,-1 1 1,-1 0-1,1 0 1,-1 0-1,0 1 1,-11-6-1,1 2 30,-31-10-1,37 15-104,0 0 0,0 1-1,-1 0 1,1 1 0,-17 0-1,23 1-108,0 1-1,0-1 0,0 1 0,0 0 0,0 0 1,0 0-1,0 1 0,1 0 0,-1 0 0,0 0 1,1 0-1,-1 1 0,-7 5 0,10-5-202,0-1-1,0 1 1,0 0-1,0-1 1,1 1 0,-1 0-1,1 0 1,0 0-1,0 0 1,0 1 0,0-1-1,0 0 1,1 0-1,-1 7 1,2 12-3200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5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1070 2001,'5'-6'107,"1"-1"-1,0 2 1,1-1 0,-1 1-1,1 0 1,0 0 0,1 1 0,-1 0-1,1 0 1,0 1 0,0 0 0,16-4-1,2 1 333,1 1-1,52-3 1,57 8 635,-57 1-689,292-22 946,-355 20-1309,637-50 743,-334 54-598,-212-1-158,-27-1 7,482-5 662,-555 4-597,-1-1 1,0 0-1,1 0 0,10-3 1,-15 3-7,1 0 0,-1 0 0,0 0 0,0-1 0,0 1 0,-1 0-1,1-1 1,0 1 0,0-1 0,-1 1 0,1-1 0,-1 0 0,0 0 0,2-3 0,-2 4-48,0 1 0,-1-1 0,1 0 0,0 0 0,0 0 0,-1 0 0,1 1 0,0-1 0,0 0 0,0 1 0,2-2 0,-3 2-26,0 0 0,0 0 0,1 0 0,-1 0 0,0 0-1,0 0 1,1 0 0,-1 0 0,0-1 0,0 1 0,1 0 0,-1 0 0,0 0 0,0-1 0,0 1 0,1 0-1,-1 0 1,0 0 0,0-1 0,0 1 0,0 0 0,0 0 0,1-1 0,-1 1 0,0 0 0,0 0-1,0-1 1,0 1 0,0 0 0,0-1 0,0 1 0,0 0 0,0 0 0,0-1 0,0 1 0,0 0-1,0-1 1,0 1 0,0 0 0,0 0 0,-1-1 0,1 1 0,0 0 0,0 0 0,0-1 0,0 1 0,0 0-1,-1 0 1,1 0 0,0-1 0,-1 1 0,0-12 4,-13-5 22,13 14-25,-1 0 1,1 0-1,-1 0 1,0 0-1,0 0 0,0 0 1,0 1-1,-3-4 1,-10-12 26,15 18-29,0 0 0,0 0 0,0 0 1,0 0-1,-1-1 0,1 1 0,0 0 1,0 0-1,0 0 0,0-1 0,-1 1 1,1 0-1,0 0 0,0 0 0,0-1 0,0 1 1,0 0-1,0 0 0,0-1 0,0 1 1,0 0-1,0 0 0,0-1 0,0 1 1,0 0-1,0 0 0,0-1 0,0 1 0,0 0 1,0 0-1,0-1 0,0 1 0,1 0 1,-1 0-1,0-1 0,0 1 0,0 0 1,0 0-1,0 0 0,1-1 0,-1 1 0,8-14 1,-8 12-1,0 0-1,0 0 0,0 0 0,0 0 0,0 0 0,0-1 0,0 1 0,-1 0 0,1 0 0,-1 0 0,0 0 0,-1-4 1,-3-8-5,0-50 40,3 37-30,2-29 1,0 0-17,5-204 22,1 139-22,-5 107 11,-1 1 1,0-1-1,-1 0 0,0 1 1,-1-1-1,0 1 0,-6-16 1,8 28-2,-1 1 1,1 0 0,0-1 0,0 1-1,-1 0 1,1-1 0,0 1-1,0-1 1,0 1 0,0 0 0,0-1-1,0 1 1,-1-1 0,1 1-1,0-1 1,0 1 0,0 0 0,0-1-1,0 1 1,1-1 0,-1 1-1,0 0 1,0-1 0,0 1 0,1-1-1,7 5-15,9 12-8,-16-14 14,0 0 0,1 1 1,-1-1-1,0 1 0,-1-1 0,1 1 1,1 4-1,-2-4-54,1-1 0,-1 1 0,1 0 0,0 0 0,0-1 0,2 4 0,1-1-220,-3-4 159,0 0 0,0 0 0,-1 0 0,1 0 0,0 1 0,0-1 1,-1 0-1,1 0 0,-1 0 0,1 0 0,-1 1 0,1-1 0,-1 0 0,0 1 0,1-1 0,-1 0 1,0 1-1,0-1 0,0 0 0,0 1 0,0-1 0,-1 0 0,1 1 0,-1 1 0,-13 10-2244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5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4242,'-1'1'172,"-1"1"0,0 0 0,0 0 1,1 0-1,-1 0 0,1 0 0,0 0 0,-1 1 0,1-1 0,0 0 0,0 1 1,1-1-1,-2 5 0,-3 35 392,4-38-553,-2 45 61,-4 44-82,-13 100 36,18-171 1,-11 94 226,-42 183 1052,54-286-1066,1-13-235,0 1-1,0-1 1,0 0 0,0 0 0,0 0-1,0 0 1,0 0 0,0 0 0,0 0 0,0 0-1,0 1 1,0-1 0,0 0 0,0 0-1,0 0 1,1 0 0,-1 0 0,0 0 0,0 0-1,0 0 1,0 0 0,0 0 0,0 0-1,0 1 1,0-1 0,0 0 0,0 0-1,0 0 1,1 0 0,-1 0 0,0 0 0,0 0-1,0 0 1,0 0 0,0 0 0,0 0-1,0 0 1,0 0 0,1 0 0,-1 0 0,0 0-1,0 0 1,0 0 0,0 0 0,0 0-1,0 0 1,1-1 2,0 0 0,0 1 1,0-1-1,0 0 0,0 0 0,-1 0 0,1 0 0,0 0 1,-1 0-1,1 0 0,-1 0 0,1-2 0,32-70-2151,-16 41 593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1:5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5170,'-5'3'1908,"13"-3"-320,4 1-1239,85 1-272,134-13 1,-161 6-54,-12 1-19,443-21 80,-90 29-91,34 1 7,-374-6 15,188-10 13,-210 8-25,-35 3 79,1-1 1,20-3-1,-35 4-69,0 0 1,1 0-1,-1 1 0,0-1 1,0 0-1,0 0 1,0 1-1,0-1 1,0 0-1,0 0 0,0 1 1,0-1-1,0 0 1,0 0-1,-1 1 0,1-1 1,0 0-1,0 0 1,0 1-1,0-1 1,0 0-1,0 0 0,0 0 1,-1 1-1,1-1 1,0 0-1,0 0 1,0 0-1,-1 1 0,1-1 1,0 0-1,-3 2 27,1-1-1,0 1 1,-1-1 0,1 0-1,-1 0 1,1 0-1,-4 1 1,3-1-18,-1 0 0,1 0-1,0 1 1,0-1 0,-4 4 0,-11 5-146,-2 2-2126,12-2 523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 5346,'0'-1'65,"0"1"-1,0 0 0,0 0 0,0 0 0,-1 0 0,1 0 0,0 0 0,0 0 1,0 0-1,-1-1 0,1 1 0,-4 2 3624,5-3-3637,-1 1-1,1-1 0,0 0 0,0 0 0,-1 0 0,1 1 0,0-1 0,0 0 1,0 1-1,0-1 0,0 1 0,0-1 0,0 1 0,0 0 0,0-1 0,0 1 1,0 0-1,1 0 0,-1 0 0,0-1 0,0 1 0,2 1 0,11-4 270,3-2-6,-7 2-160,-1 0 0,1 1 1,14-2-1,80-1 383,38-5-463,-127 10-109,-4-1-218,-1 1 0,1 1 0,12 1 1,-20-1 41,0-1 1,-1 1 0,1 0 0,0 0 0,0 0-1,-1 1 1,1-1 0,-1 0 0,1 1-1,-1 0 1,0 0 0,1 0 0,-1 0 0,0 0-1,2 3 1,-3-3-51,0-1-1,0 0 1,0 1-1,0-1 1,-1 1-1,1 0 1,-1-1 0,1 1-1,-1 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2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3426,'-3'-3'-96,"6"1"96,5 1-1201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2:5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598 154 4002,'34'-13'2675,"-28"11"-2161,0 0 0,-1 0 0,1 0 0,-1-1-1,1 0 1,6-5 0,-11 8-489,-1 0 1,0-1-1,1 1 0,-1 0 0,0 0 0,0-1 1,1 1-1,-1 0 0,0-1 0,0 1 1,0 0-1,1-1 0,-1 1 0,0 0 1,0-1-1,0 1 0,0 0 0,0-1 1,0 1-1,0 0 0,0-1 0,0 1 1,0 0-1,0-1 0,0 1 0,0-1 1,0 1-1,0 0 0,0-1 0,0 1 0,0 0 1,0-1-1,-1 1 0,1 0 0,0-1 1,0 1-1,0 0 0,-1-1 0,1 1 1,0 0-1,0 0 0,-1-1 0,1 1 1,0 0-1,-1 0 0,1-1 0,0 1 1,-1 0-1,1 0 0,0 0 0,-1 0 0,1 0 1,-1-1-1,-2 0 47,1 0 0,-1 0 0,0 0 0,1 0 0,-1 1 0,-5-1 1,-17 1 98,0 1 1,-29 5-1,22-3-120,-209 28 35,178-20-58,-107 32 0,148-38-95,21-6-147,6-2 108,7-5-78,41-18-497,19-10-334,73-46 0,-105 49 948,-36 28 223,-8 3 4,3 2-123,0-1 1,0 1 0,0 0 0,-1 1 0,1-1-1,0 0 1,0 0 0,0 0 0,0 1 0,-2 0-1,-15 9 239,2 2 0,-1-1 0,2 2 0,0 0 0,-19 22 0,19-20-144,-103 114 674,71-69-541,42-53-240,-1 2 1,2-1-1,-1 0 0,1 1 1,1 0-1,-4 10 0,7-17-25,-1 0-1,1-1 1,0 1-1,0 0 1,0 0-1,0 0 1,0 0-1,0 0 1,1 0-1,-1-1 0,0 1 1,1 0-1,0 0 1,-1 0-1,1-1 1,0 1-1,0 0 1,0-1-1,0 1 1,0-1-1,0 1 1,0-1-1,1 1 0,-1-1 1,1 0-1,-1 0 1,1 0-1,-1 1 1,1-2-1,-1 1 1,1 0-1,0 0 1,0 0-1,2 0 0,6 2-153,1 0 0,-1-1 0,1 0 0,17 1 0,36-1-521,-43-2 221,0 1 1,0 1-1,0 0 1,29 8-1,5 7 11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2:5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3522,'-17'-1'948,"-1"1"1,1 0-1,0 2 1,0 0 0,0 1-1,-18 5 1,10-3-736,-62 17 44,1 4 0,-105 47 0,186-71-258,-1 0-1,1 0 0,0 0 1,0 1-1,1 0 0,-1 0 1,-6 6-1,8-2-29,9-6 11,12-6-28,1-5 40,-1-1-1,0-1 0,-1 0 0,0-1 1,-1 0-1,25-29 0,-40 41 12,0 0 1,0 0-1,0-1 1,0 1-1,0 0 1,-1 0-1,1-1 1,-1 1-1,1 0 0,-1-1 1,1 1-1,-1-2 1,0 3 3,0-1 0,0 1 0,0 0 0,0-1 0,0 1 0,0-1 0,0 1 0,-1 0 0,1-1 0,0 1 0,0-1 0,0 1 0,-1 0 0,1-1 0,0 1 0,-1 0 0,1-1 0,0 1 0,0 0-1,-1 0 1,1-1 0,-1 1 0,1 0 0,0 0 0,-1 0 0,1 0 0,0-1 0,-1 1 0,1 0 0,-1 0 0,1 0 0,-1 0 0,1 0 0,0 0 0,-1 0 0,1 0 0,-1 0 0,1 0 0,-1 0 0,1 0 0,0 0 0,-1 1 0,0-1 0,-3 1 51,1 0 0,-1 0-1,0 0 1,0 0 0,1 1 0,-1-1 0,1 1-1,-5 3 1,-28 22 380,16-11-307,1-1 40,-19 22 0,-2 2-17,35-35-143,0 1 0,0 0 0,0 0 1,1 0-1,0 0 0,0 1 0,0 0 0,-5 11 1,9-15-10,-1 0 1,1-1 0,-1 1 0,1 0-1,0-1 1,0 1 0,-1 0 0,1 0-1,0 0 1,1-1 0,-1 1 0,0 0-1,0 0 1,1-1 0,-1 1 0,2 1-1,-1-1-2,0 0 0,0 0 0,1 0 0,-1-1 0,1 1 0,-1-1 0,1 1 0,-1-1 0,1 1 0,0-1 0,0 0 0,0 0 0,0 0 0,0 0 0,0 0 0,3 0 0,12 5-258,0-2-1,0 0 1,1-1 0,27 1 0,70-5-3776,-45-5 960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52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43 2305,'-2'-3'337,"-1"0"1,1 0-1,-1 0 1,0 0-1,1 0 0,-1 0 1,-1 1-1,1 0 0,0-1 1,-1 1-1,1 0 0,-1 1 1,1-1-1,-1 1 1,0-1-1,-5 0 0,3 1-119,-1 0 0,1 1 0,-1 0-1,1 0 1,-1 0 0,1 1 0,-1 0-1,1 0 1,-9 4 0,-4 1-21,0 1 1,1 2-1,0-1 1,1 2-1,-27 19 0,-70 67 213,-8 7-406,120-102-29,0 0-1,0 1 1,0-1-1,0-1 1,0 1-1,0 0 1,-1 0-1,1-1 1,0 1-1,0-1 1,-5 0-1,7 0 4,-1 0 0,1 0 0,-1 0 1,0 0-1,1 0 0,-1 0 0,0 0 0,1 0 0,-1 0 0,1-1 0,-1 1 0,1 0 0,-1 0 1,0-1-1,1 1 0,-1 0 0,1-1 0,0 1 0,-1-1 0,1 1 0,-1-1 0,1 1 1,-1 0-1,1-1 0,0 0 0,-1 1 0,1-1 0,0 1 0,0-1 0,0 1 0,-1-1 0,1 0 1,0 1-1,0-1 0,0 1 0,0-1 0,0 0 0,0 1 0,0-1 0,0 1 0,0-1 1,0 0-1,0 1 0,1-2 0,2-19-641,-2 10 415,1 0-1,5-15 0,-4 16 217,0 0-1,-1 1 1,0-1 0,0-1-1,-1 1 1,-1-12-1,1 10 156,0-6 335,-1 17-429,0 0-1,0 1 1,-1-1-1,1 1 1,0-1 0,0 1-1,0-1 1,0 1-1,-1-1 1,1 1-1,0-1 1,-1 1-1,1-1 1,0 1 0,-1 0-1,1-1 1,-1 1-1,1-1 1,0 1-1,-1 0 1,1 0-1,-1-1 1,1 1 0,-1 0-1,0-1 1,1 1-8,-1 0 0,1 0 0,0 0 0,-1 0 0,1 1 0,0-1 1,-1 0-1,1 0 0,0 0 0,-1 0 0,1 0 0,0 0 0,-1 1 1,1-1-1,0 0 0,-1 0 0,1 0 0,0 1 0,0-1 0,-1 0 0,1 0 1,0 1-1,0-1 0,0 0 0,-1 1 0,1-1 0,0 0 0,0 1 1,0-1-1,0 0 0,0 1 0,0-1 0,-1 1 0,-1 12 104,7 36 16,-3-38-91,-1 0 0,0 0 0,-1 0 1,0 13-1,-2 3 159,2-22-152,0 0 0,0-1 0,0 1 0,-1 0 0,0 0 0,0-1 0,0 1 0,-1 0 0,-2 4 0,3-6 70,2-5-56,6-6-26,10-4-42,-11 7 1,0 0 1,1 0 0,-1 1 0,1 0 0,0 1-1,0-1 1,0 1 0,0 1 0,13-4-1,-19 6-4,0 0 0,-1 0 0,1-1-1,0 1 1,0 0 0,-1 0 0,1 0 0,0 0-1,0 1 1,-1-1 0,1 0 0,0 0-1,0 0 1,-1 0 0,1 1 0,0-1 0,0 0-1,-1 1 1,1-1 0,-1 1 0,1-1-1,0 1 1,-1-1 0,1 1 0,-1-1-1,1 1 1,-1-1 0,1 1 0,-1 0 0,1-1-1,-1 1 1,0 0 0,1-1 0,-1 1-1,0 0 1,0 0 0,0-1 0,1 1-1,-1 0 1,0 0 0,0 1 0,0-1 0,0 0 1,-1 0-1,1 0 1,0 0-1,-1 0 1,1 0-1,0 0 1,-1 0-1,1 0 1,-1 0-1,0 0 1,1 0-1,-1 0 1,0 0-1,1 0 1,-1 0-1,0-1 1,0 1-1,0 0 1,0-1-1,0 1 1,0-1-1,0 1 1,0-1-1,0 1 1,0-1-1,0 1 1,0-1-1,-2 0 1,-8 0 4,1-1 27,9 1-31,1 0-1,0 0 1,0 0 0,0 0 0,0 0-1,0 0 1,0 1 0,-1-1 0,1 0-1,0 0 1,0 0 0,0 0 0,0 0-1,0 0 1,0 0 0,0 0 0,-1 0-1,1 0 1,0 0 0,0 0 0,0 0-1,0 0 1,0 1 0,0-1-1,0 0 1,0 0 0,0 0 0,0 0-1,0 0 1,0 0 0,0 0 0,0 1-1,0-1 1,0 0 0,-1 0 0,1 0-1,0 0 1,0 0 0,0 0 0,0 1-1,1-1 1,-1 0 0,0 0 0,0 0-1,0 0 1,0 0 0,0 0 0,0 0-1,0 1 1,0-1 0,0 0 0,0 0-1,0 0 1,1 2 1,-1 0 0,1-1-1,-1 1 1,0 0 0,1 0-1,-1 0 1,0 0 0,0 2 0,2 10-23,-2-13 72,0-1-1,1 0 1,-1 0 0,0 1 0,1-1 0,-1 0 0,1 0 0,-1 1 0,0-1 0,1 0 0,-1 0 0,1 0 0,-1 0 0,1 0 0,-1 0 0,0 0 0,1 1-1,-1-1 1,1 0 0,-1-1 0,1 1 0,-1 0 0,1 0 0,-1 0 0,1 0 0,-1 0 0,0 0 0,1-1 0,-1 1 0,1 0 0,-1 0 0,1-1 0,7-3 475,1 0 1,11-8 0,-20 11-541,26-18 1393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4130,'-16'3'2787,"14"-2"-2596,0-1 0,1 0 0,-1 0 0,0 1 0,0-1 0,1 1 0,-1-1 0,0 1 0,1 0 0,-1 0 0,0-1 0,1 1 0,-1 0 0,1 1 0,0-1 0,-1 0-1,1 0 1,0 1 0,-1-1 0,1 0 0,0 1 0,-1 2 0,-1 2-57,0 0-1,0 0 0,-1-1 1,1 1-1,-1-1 1,-1 0-1,-5 5 0,-1 4-42,1 0 0,0 0 0,0 0 0,1 2-1,1-1 1,-9 27 0,16-41-86,-18 50 185,-21 86 1,37-125-172,-29 122 254,-26 247 1,51-276-14,4-1 1,21 203-1,-10-253-105,2 0-1,26 79 0,-24-98-115,2-1-1,1-1 1,2-1 0,34 51 0,-38-65-324,-11-16-585,-5-5-384,-9-7-601,-15-14-1151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82 157 3233,'0'-1'359,"0"0"0,0 0-1,-1 0 1,1 0-1,0 1 1,0-1-1,0 0 1,-1 0-1,1 0 1,-1 0-1,1 0 1,-1-1-1,1 2-320,-1 0-1,1 0 0,0 0 0,0 0 0,0-1 0,0 1 0,-1 0 0,1 0 1,0 0-1,0 0 0,0 0 0,0 0 0,-1 0 0,1 0 0,0 0 0,0 0 1,0 0-1,-1 0 0,1 0 0,0 0 0,0 0 0,0 0 0,-1 0 0,1 0 0,0 0 1,0 0-1,0 0 0,0 0 0,-1 0 0,1 1 0,0-1 0,0 0 0,0 0 1,0 0-1,0 0 0,-1 0 0,1 0 0,0 0 0,0 1 0,0-1 0,0 0 1,0 0-1,0 0 0,0 0 0,-1 1 0,1-1 0,0 0 0,0 0 0,0 0 1,0 1-1,0-1 0,0 0 0,0 0 0,0 0 0,0 0 0,0 1 0,0-1 1,0 0-1,-1 6 728,1-5-725,0 1-1,0-1 1,0 0 0,-1 1 0,1-1 0,-1 0 0,1 0-1,-1 0 1,1 1 0,-2 0 0,0 3 10,-1-1 1,1 1-1,0 0 1,1 0-1,-1 1 1,1-1-1,-1 9 1,-2 6 20,-18 119 222,20-132-296,-15 97 59,15-84 63,1-1 0,0 0 0,4 27-1,0-33 158,-3-13-261,0 0 0,1 0 0,-1 0 0,0 0-1,0-1 1,0 1 0,1 0 0,-1 0 0,0 0 0,0 0 0,0 0-1,0 0 1,1 0 0,-1-1 0,0 1 0,0 0 0,0 0-1,0 0 1,0 0 0,0-1 0,1 1 0,-1 0 0,0 0 0,0 0-1,0-1 1,0 1 0,0 0 0,0 0 0,0 0 0,0-1-1,0 1 1,5-29 590,0-123-153,7-98 160,-8 224-612,-4 26-1,0 0 0,0-1 0,0 1 0,0 0-1,0-1 1,1 1 0,-1 0 0,0-1 0,0 1-1,0 0 1,0-1 0,0 1 0,1 0 0,-1-1 0,0 1-1,0 0 1,0 0 0,1-1 0,-1 1 0,0 0 0,1 0-1,-1-1 1,0 1 0,0 0 0,1 0 0,0 0 0,5 5-21,4 19-12,-9-22 28,31 84-37,1 6 18,68 131-1,-94-210 45,-4-7 16,0 1 1,0-1-1,1 0 0,0 0 0,0 0 0,1 0 1,0-1-1,0 0 0,6 6 0,-10-11-9,0 1-1,-1-1 0,1 0 0,0 1 0,0-1 1,0 1-1,-1-1 0,1 0 0,0 0 0,0 0 1,0 1-1,0-1 0,-1 0 0,1 0 1,0 0-1,0 0 0,0 0 0,0 0 0,0-1 1,0 1-1,-1 0 0,1 0 0,0-1 1,1 1-1,-1-1 25,1 0 0,-1 0 0,0 0 0,0-1 0,1 1-1,-1 0 1,0 0 0,0-1 0,0 1 0,0-1 0,1-1 0,1-6 142,1 0 0,-1-1 0,-1 1 0,0 0-1,2-13 1,1-10 130,-4 31-311,47-253 890,-13 10-874,-29 214-511,-6 30 466,0 0 0,0 0 0,0 0 1,0 0-1,0 0 0,0 0 0,0 0 1,0 0-1,0 0 0,0 0 0,0 0 1,0 0-1,0 0 0,0 0 0,0 0 1,1 0-1,-1 0 0,0 0 0,0 0 1,0 0-1,0 0 0,0 0 0,0 0 1,0 0-1,0 0 0,0 0 0,0 0 1,0 0-1,0 0 0,0 0 0,0 0 1,0 0-1,1 0 0,-1 0 0,0 0 1,0 0-1,0 0 0,0 0 0,0 0 1,0 0-1,0 0 0,0 0 0,0 0 1,0 0-1,0 0 0,0 0 0,0 0 1,0 0-1,0-1 0,0 1 0,1 19-670,1 77-1535,-2-33 548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3714,'3'-11'743,"-1"2"287,1 1-1,0 0 0,6-14 1,-9 22-1011,0-1 0,0 1 1,0 0-1,1 0 0,-1 0 0,0 0 1,0 0-1,0 0 0,0 0 1,0 0-1,0-1 0,0 1 1,0 0-1,1 0 0,-1 0 1,0 0-1,0 0 0,0 0 1,0 0-1,0 0 0,0 0 1,1 0-1,-1 0 0,0 0 1,0 0-1,0 0 0,0 0 0,0 0 1,1 0-1,-1 0 0,0 0 1,0 0-1,0 0 0,0 0 1,0 0-1,0 0 0,1 0 1,-1 1-1,0-1 0,0 0 1,0 0-1,0 0 0,0 0 1,0 0-1,0 0 0,0 0 0,1 0 1,-1 1-1,0-1 0,0 0 1,0 0-1,0 0 0,0 0 1,0 0-1,0 0 0,0 1 1,0-1-1,0 0 0,0 0 1,0 0-1,0 0 0,0 1 1,4 11 409,0 13-162,-1 0 1,-1 0-1,-3 48 1,0-18-154,5 185 177,-3-210-99,8 48 0,-8-74-99,0 0 0,-1 0 0,0 1 1,0-1-1,0 0 0,0 1 0,-1-1 0,-1 8 0,4-51 454,0 29-490,1 1-1,0 0 1,0-1 0,6-9-1,2-4 13,86-163 126,-76 155-200,-20 29 4,0 0 1,1 1-1,-1-1 1,1 0-1,0 1 0,0-1 1,-1 1-1,1-1 1,0 1-1,0 0 0,1 0 1,-1 0-1,3-1 0,-5 2 1,0 0 0,0 0-1,0 0 1,0 0 0,1 0-1,-1 1 1,0-1 0,0 0-1,0 0 1,0 0 0,0 0-1,0 0 1,0 1 0,0-1-1,0 0 1,0 0 0,0 0-1,1 0 1,-1 0 0,0 1-1,0-1 1,0 0 0,0 0-1,0 0 1,0 0 0,0 1-1,0-1 1,-1 0-1,1 0 1,0 0 0,0 0-1,0 1 1,0-1 0,0 0-1,0 0 1,0 0 0,0 0-1,0 1 1,-1 2 2,0 0-1,0 0 1,-1 0-1,1 0 1,-1 0-1,1 0 1,-1 0-1,0 0 1,0-1-1,0 1 1,0 0-1,-5 3 1,-3 2 9,-23 15 0,-4 3 22,-36 34 346,66-55-285,0 0 0,-10 12 1,16-16-69,0 1-1,-1-1 1,1 1 0,0-1 0,0 1-1,0 0 1,0 0 0,0 0 0,0-1-1,1 1 1,-1 0 0,1 0 0,-1 0 0,1 0-1,0 0 1,-1 0 0,1 3 0,1-4-21,-1 0 0,0 0 1,1 0-1,-1 0 0,1 0 1,-1-1-1,1 1 1,0 0-1,-1 0 0,1-1 1,0 1-1,0 0 0,-1-1 1,1 1-1,0-1 0,0 1 1,0-1-1,0 1 1,-1-1-1,1 1 0,0-1 1,0 0-1,2 1 0,25 4-16,-23-4 8,22 3-57,-1-2 0,0 0 0,50-5 0,-49 0-1953,47-12 0,-34 0-809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6563,'6'8'1745,"2"0"624,14 26-1681,18 31-176,-2 41 209,0 26-241,-4 57 16,-15 7-192,-25 24-32,-1-29-159,-31 1-33,-11-46-48,-31-11 64,-2-43-144,-25-12-513,12-37-207,1-29-2129,18-31 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63 5010,'-2'0'229,"1"-1"1,0 1-1,-1 0 0,1-1 0,0 1 0,0-1 1,-1 1-1,1-1 0,0 0 0,0 1 0,0-1 0,0 0 1,0 0-1,0 0 0,0 0 0,0 0 0,-1-1 1,2 2-193,-1-1 1,1 1-1,0-1 0,0 1 1,-1 0-1,1-1 1,0 1-1,0 0 1,0-1-1,-1 1 1,1-1-1,0 1 1,0-1-1,0 1 1,0-1-1,0 1 1,0 0-1,0-1 1,0 1-1,0-1 1,0 1-1,0-1 1,0 1-1,1-1 1,-1 1-1,0 0 1,0-1-1,0 1 1,0-1-1,1 1 1,-1 0-1,0-1 1,0 1-1,1 0 1,-1-1-1,0 1 1,1 0-1,-1-1 0,0 1 1,1 0-1,-1 0 1,1-1-1,-1 1 1,0 0-1,1 0 1,-1 0-1,1 0 1,-1 0-1,1-1 1,-1 1-1,1 0 1,-1 0-1,1 0 1,18-3 145,0 1 0,0 0 0,1 1 1,-1 1-1,35 5 0,21 0-156,-18-5-10,70-10 0,67-12 31,-189 21-89,0 1-1,0-1 1,0 1-1,0 1 1,0-1-1,8 2 1,-12-2-13,-1 0 1,1 1 0,-1-1 0,1 0-1,-1 0 1,0 0 0,1 0 0,-1 0 0,1 0-1,-1 1 1,0-1 0,1 0 0,-1 0 0,0 1-1,1-1 1,-1 0 0,0 0 0,0 1 0,1-1-1,-1 0 1,0 1 0,0-1 0,1 0 0,-1 1-1,0-1 1,0 1 0,0-1 0,1 0-1,-1 1 1,0-1 0,0 1 0,0-1 0,0 0-1,0 1 1,0-1 0,0 1 0,0-1 0,0 1-1,0-1 1,0 0 0,0 1 0,-1-1 0,1 1-1,0-1 1,0 0 0,0 1 0,0-1-1,-1 0 1,1 1 0,0-1 0,0 0 0,-1 1-1,1-1 1,-15 17-2172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6227,'0'0'145,"0"-1"1,0 1-1,0-1 1,-1 1-1,1-1 1,0 1-1,0 0 1,0-1-1,0 1 0,0-1 1,0 1-1,0-1 1,0 1-1,0-1 1,0 1-1,0-1 1,0 1-1,0 0 1,0-1-1,0 1 1,0-1-1,1 1 0,-1-1 1,0 1-1,0 0 1,0-1-1,1 0 1,0 1-3,0-1 0,0 0 1,0 0-1,0 1 0,0-1 1,0 1-1,0-1 0,0 1 1,0-1-1,3 0 0,3 0 43,1 0-1,13-1 0,-18 2-14,319 2 603,-201 8-2091,-43 0-4097,-54-6 2242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4898,'18'14'3250,"-12"-9"-577,13-7-544,13-2-1841,-2-11-176,7-4-32,4-8-128,-8-1-192,6-4 2481,2 10-4946,-1 7 2289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20 123 6467,'-15'6'2065,"11"-12"416,12-2-1825,12 0-95,7 3-241,10-6-48,10 4-160,6-1 32,-2-4-144,17 2 32,-9 2-48,6 0 48,-13-1-32,1 2-272,-20 3-272,10-4-2066,-10-2 305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368 108 4706,'4'-5'470,"-1"-1"-1,-1 1 0,1-1 1,-1 1-1,0-1 1,0 0-1,-1 0 0,0 0 1,1-8-1,-2 12-378,0 0 0,0 0 0,0 0 0,0 0 0,0 0 0,-1 0 0,1 0-1,0 0 1,-1 0 0,0 0 0,0 0 0,1 0 0,-3-2 0,2 2-46,0 1 0,0 0 0,0 0 1,-1 0-1,1 0 0,0 1 0,0-1 0,-1 0 0,1 0 1,0 1-1,-1-1 0,1 1 0,-1-1 0,1 1 0,-1 0 1,1-1-1,-1 1 0,1 0 0,-1 0 0,-2 0 0,-7 1 52,1 1-1,0-1 0,-1 2 0,1-1 1,0 1-1,1 1 0,-1 0 0,1 0 1,-1 1-1,-13 10 0,5-2-2,0 0-1,1 2 0,-28 31 1,28-26-35,0 1 0,1 1 0,-22 41 0,31-48-26,0-1 0,1 1 0,1 0 1,0 1-1,1-1 0,1 1 0,-2 22 1,5-32-21,-1 1 0,1-1 0,1 1 0,-1-1 0,1 1 0,0-1 0,1 0 0,-1 1 0,1-1 0,1 0 1,-1 0-1,1 0 0,0 0 0,0-1 0,1 1 0,0-1 0,0 0 0,0 0 0,0 0 0,8 6 0,-2-4-11,0-1 0,0 1 0,0-2-1,0 0 1,1 0 0,0-1-1,0 0 1,1-1 0,-1 0-1,17 2 1,-1-3 165,-1-1-1,1-1 1,-1-1 0,0-1 0,52-12-1,-52 10-240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4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 1088,'-3'26'6191,"-6"14"-4342,-2 6-1506,7 28 126,0-7 340,4-66-768,0 0 0,0-1-1,0 1 1,0 0 0,0-1 0,0 1 0,0 0 0,0-1-1,-1 1 1,1 0 0,0-1 0,0 1 0,-1-1 0,1 1-1,0 0 1,-1-1 0,1 1 0,0-1 0,-1 1 0,0 0-1,0-1-16,1 0 0,0 0-1,-1 0 1,1 0-1,-1 0 1,1-1 0,0 1-1,-1 0 1,1 0-1,-1 0 1,1-1 0,0 1-1,-1 0 1,1 0-1,0-1 1,-1 1 0,1 0-1,0 0 1,0-1-1,-1 1 1,1 0 0,0-1-1,0 0 1,-3-3 38,0 0 1,1-1 0,0 1-1,-2-6 1,1-5-11,0 0 0,2-1 0,-1 0 1,2 1-1,2-31 0,0 1 8,-2 52-62,2 0-1,-1 0 1,1 0-1,3 9 0,0 1 0,0 0 113,14 33-1,-16-45-3,-1 1 0,1-1 0,0 0 0,1 0 0,-1 0 0,1-1-1,0 1 1,0-1 0,9 8 0,-11-11-46,0 0 0,0 0 0,0 0 0,0-1 0,0 1 0,0 0 0,0-1 1,0 1-1,1-1 0,-1 1 0,0-1 0,0 0 0,0 0 0,0 0 0,0 0 0,1-1 0,-1 1 0,0-1 0,0 1 0,0-1 0,0 0 0,0 1 0,0-1 0,0 0 0,0 0 1,0-1-1,-1 1 0,1 0 0,0-1 0,2-2 0,2-2 39,-1 0-1,0 0 1,0 0 0,0-1 0,-1 1-1,0-1 1,4-11 0,1-4 46,11-44 0,-18 56-139,0-1 0,0 0 0,-1 0 1,0 0-1,-1 0 0,-2-14 1,2 24-17,0 0 0,0 0 1,0 0-1,0 0 1,0 0-1,-1 1 1,1-1-1,0 0 1,0 0-1,-1 0 0,1 0 1,-1 0-1,1 1 1,-1-1-1,1 0 1,-1 0-1,1 1 1,-1-1-1,0 0 1,1 1-1,-1-1 0,0 1 1,0-1-1,1 1 1,-1-1-1,0 1 1,0 0-1,0-1 1,1 1-1,-1 0 1,0-1-1,0 1 0,0 0 1,0 0-1,0 0 1,0 0-1,0 0 1,0 0-1,0 0 1,1 0-1,-1 0 1,0 1-1,0-1 0,0 0 1,-1 1-1,-2 0-125,0 1-1,0 0 1,1 0-1,-1 0 1,1 1-1,-1-1 1,-5 6-1,-10 11-368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4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5266,'-1'1'195,"1"-1"0,-1 1 0,1-1 0,-1 0 0,1 1 0,-1-1-1,0 0 1,1 0 0,-1 1 0,0-1 0,1 0 0,-1 0 0,0 0-1,1 0 1,-1 0 0,-1 0 0,-3 2 57,4 7-79,43 219 355,-33-194-349,-7-29-112,0 1 1,-1-1 0,1 0-1,-1 1 1,-1-1 0,1 1-1,-1-1 1,0 11-1,-3-10 227,1-5-125,3-5 30,3-31 344,0 0-336,0 21-148,17-77 157,-16 76-195,0 0-1,1 0 1,13-23-1,-9 24 2,-10 14-22,0 0 1,0 0-1,0 0 1,0 0-1,0 0 1,0 0-1,1 0 1,-1 0-1,0 0 1,0 0 0,0 0-1,0 0 1,0 0-1,0 0 1,0 0-1,0 0 1,0 0-1,0 0 1,0 0-1,0 0 1,0 0 0,0 0-1,1 0 1,-1 0-1,0 0 1,0 0-1,0 0 1,0 0-1,0 0 1,0 0-1,0 0 1,0 1 0,0-1-1,0 0 1,0 0-1,0 0 1,0 0-1,0 0 1,0 0-1,0 0 1,0 0-1,0 0 1,0 0 0,0 0-1,0 0 1,0 0-1,0 0 1,0 0-1,0 1 1,0-1-1,0 0 1,0 0-1,0 0 1,0 0 0,0 0-1,0 0 1,0 0-1,0 0 1,0 0-1,0 0 1,0 0-1,0 0 1,0 0-1,0 0 1,0 0 0,0 1-1,-1 9 32,-2 12 6,1-10-17,-9 38 17,3 0 1,-2 72-1,10-119-31,0 0-1,0-1 1,0 1-1,1 0 0,-1 0 1,1 0-1,0-1 1,0 1-1,0 0 1,3 4-1,-4-6-6,1 0 1,-1-1-1,1 1 0,0 0 0,0-1 1,-1 1-1,1 0 0,0-1 1,0 1-1,0-1 0,0 1 0,0-1 1,0 1-1,-1-1 0,1 0 0,0 0 1,0 1-1,0-1 0,0 0 1,0 0-1,0 0 0,0 0 0,0 0 1,0 0-1,0 0 0,0 0 0,0-1 1,0 1-1,0 0 0,0-1 1,0 1-1,0 0 0,2-2 0,73-39-3049,-46 23 885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34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3057,'1'-1'199,"-1"1"0,1-1-1,-1 1 1,1-1 0,0 1-1,-1 0 1,1-1-1,0 1 1,-1 0 0,1-1-1,0 1 1,-1 0-1,1 0 1,0 0 0,0 0-1,-1 0 1,1 0 0,1 0-1,-1 0-122,-1 0 1,0 0-1,1 1 0,-1-1 0,0 0 0,1 0 0,-1 1 0,0-1 1,1 1-1,-1-1 0,0 0 0,0 1 0,1-1 0,-1 0 1,0 1-1,0-1 0,0 1 0,0-1 0,1 1 0,-1-1 1,0 0-1,0 2 0,0 3 53,0 1 1,0 0-1,0 0 0,-2 5 1,1-1 122,-28 328 2007,42-392-1402,0-94-764,-8 60-72,-4 81-41,1-9 90,-1 15-1,2 11-1,-1-1-57,1 1 0,0 0-1,1-1 1,0 0 0,1 0-1,0 0 1,0 0-1,9 10 1,7 6 77,28 27 0,-47-50-56,7 7 147,18 14 0,-25-21-110,0-1-1,1 1 1,-1-1-1,0 1 1,1-1-1,-1 0 0,1 0 1,-1 0-1,1 0 1,0-1-1,-1 1 1,1-1-1,0 0 1,4 1-1,-6-2-22,1 0 0,0 1 0,-1-1 1,1 0-1,0 0 0,-1 0 0,1 0 0,-1 0 0,0 0 0,1 0 0,-1 0 1,0-1-1,1 1 0,-1-1 0,0 1 0,0-1 0,0 1 0,-1-1 0,1 1 1,0-1-1,0 0 0,-1 0 0,1 1 0,-1-3 0,3-5 77,-1 0-1,-1 1 1,1-15-1,-2-9-64,-1 0 0,-2 0 0,-2 0 0,0 0 0,-2 0 0,-16-41 0,18 61-127,5 12 65,0 0 1,0 0 0,0 0 0,0 0-1,0 0 1,0 1 0,0-1 0,0 0-1,0 0 1,0 0 0,0 0 0,0 0 0,0 0-1,0 0 1,0 0 0,0 0 0,0 0-1,-1 0 1,1 0 0,0 0 0,0 0-1,0 0 1,0 0 0,0 0 0,0 0 0,0 0-1,0 0 1,0 0 0,0 0 0,-1 0-1,1 0 1,0 0 0,0 0 0,0 0-1,0 0 1,0 0 0,0 0 0,0 0-1,0 0 1,0 0 0,0 0 0,0 0 0,0 0-1,-1 0 1,1 0 0,0 0 0,0 0-1,0 0 1,0 0 0,0 0 0,0-1-1,0 1 1,0 0 0,0 0 0,0 0-1,0 0 1,0 0 0,0 0 0,0 0 0,0 0-1,0 0 1,0 0 0,0 0 0,0-1-1,0 1 1,-2 2-812,1-2 758,1 0 0,0 0 1,0 1-1,-1-1 0,1 0 0,0 0 0,0 0 1,0 0-1,0 0 0,-1 1 0,1-1 0,0 0 0,0 0 1,0 0-1,0 0 0,0 1 0,-1-1 0,1 0 1,0 0-1,0 0 0,0 1 0,0-1 0,0 0 0,0 0 1,0 1-1,0-1 0,0 0 0,0 0 0,0 1 1,0-1-1,0 0 0,-3 12-2792,-5-1-99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0:56:12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19696 1306 272 0,'2'-24'84'16,"-4"3"31"-1,0 7-67-15,-2 2-6 0,-2 1 2 16,0 1-7-16,2 4-9 16,-2 6-7-16,4 4-4 15,0 11 1-15,1 10-3 16,2 30-5-16,-2 19-2 16,4 55 0-16,-5 28-7 15,5 59-2-15,-3 7 3 0,4 42 0 16,-2-26 0-16,6 9-1 15,-5-54 1-15,1-9-1 16,-3-53-1-16,0-12 1 16,-6-40 1-16,-1-9-1 15,2-29 1-15,-1-6-1 16,2-16-1-16,3-9-7 16,2-7-4-16,6-1-19 15,0-4 92-15,3-23-218 16,-2-4 91-16</inkml:trace>
  <inkml:trace contextRef="#ctx0" brushRef="#br0" timeOffset="958.73">18833 3500 289 0,'-1'1'84'0,"-1"2"34"16,1-5-79-16,3 2-9 15,5 0-1-15,6-3-5 16,2 1-11-16,4-1-2 16,2 3 0-16,2 1-3 15,-1 2-3-15,11 3-2 16,5-1-1-16,20 3-1 15,99 5 1 1,-57-7-6-16,23-4 17 16,1-1 3-16,26-4-1 15,-6-2-1-15,24-3 5 16,-12 2-19-16,19-3 0 16,-12 5 1-16,9-5 10 15,-19 6 9-15,16 0 1 16,-29 0-1-16,19 0 0 0,-18 1-10 15,13 0-9-15,-26-1-1 16,14 2 2-16,-25-2-3 16,8 5 2-16,-31-4-1 15,11 6 2-15,-18-2-2 16,-2 4 2-16,-21 0-1 16,9 3-1-16,-16-1 0 15,-2 6 0-15,-16-4 1 0,-4 4 1 16,-17-2-1-16,-3 1 0 15,-9-2-11-15,-5 0-17 16,4-4-10-16,-2-3-24 16,-3-2-62-16,1-5-38 15,-5-2-15-15</inkml:trace>
  <inkml:trace contextRef="#ctx0" brushRef="#br0" timeOffset="1582.21">23354 3332 393 0,'-13'1'130'0,"8"4"28"0,2-8-113 16,5 3-7-16,3-1-15 16,9 1-5-16,5 5-12 15,11 4 0-15,5 4 1 16,6 4 7-16,1 6 2 16,-8-2 3-16,-8 2 3 15,-15 2 10-15,-11 0-5 0,-18 2-3 16,-11-2-2-16,-18 4-5 15,5-2-8 1,-10 2-7-16,13-4-1 0,-2 0 2 16,14-3-14-16,-3-3-41 15,14-7-12-15,1-12-142 16,8-11 1-16</inkml:trace>
  <inkml:trace contextRef="#ctx0" brushRef="#br0" timeOffset="4033.25">18260 1107 162 0,'0'-3'103'0,"4"-2"-7"15,-3 6-44-15,-1-7-1 16,3 4-27-16,5-2 0 16,-1 2-10-16,7-3 5 15,-1 2-2-15,5 2 2 16,-4 2-2-16,0 6 3 15,-7 6-3-15,-2 15 0 16,-10 3-4-16,-7 14 0 16,-3-2-5-16,-2 3-2 15,2-10-2-15,5-7-1 16,9-17-3-16,7-10 2 16,8-14 0-16,9-17-1 15,6-5 2-15,2-10 0 16,-6 0 1-16,-1-4-1 15,-2 10-2-15,-4 2 8 0,-8 12 1 16,-5 7 0-16,-1 11 2 16,-10 11 1-16,-5 9-9 15,6 5-2-15,2 14 1 16,-1 9-2-16,5-7-1 16,8 1 0-16,0-7 1 15,12-15-1-15,8-14-11 16,4-10 96-16,2-9-242 0,2-2 103 15</inkml:trace>
  <inkml:trace contextRef="#ctx0" brushRef="#br0" timeOffset="4396.18">18883 891 339 0,'-2'4'101'15,"-5"1"27"-15,-3 7-99 16,-3 11-3-16,-2 17-7 16,0 12-14-16,2 13-3 15,6 3-1-15,5-3-5 16,9-16-17-16,4-8-109 15,4-27 27-15</inkml:trace>
  <inkml:trace contextRef="#ctx0" brushRef="#br0" timeOffset="4592.09">19049 988 161 0,'-12'23'113'16,"5"8"-8"0,4 3-16-16,3 8-62 0,-2 0-5 15,7 3-8-15,1-8-10 16,3-9-65-16,6-17-46 16,10-13-4-16</inkml:trace>
  <inkml:trace contextRef="#ctx0" brushRef="#br0" timeOffset="4887.22">19226 1115 294 0,'3'-4'117'0,"4"1"6"16,1-2-85-16,4 2-1 0,3-1-26 16,5-1-5-1,0-2-3-15,1 2-9 16,0-3 17-16,-4 1-137 0,-6 7 44 15</inkml:trace>
  <inkml:trace contextRef="#ctx0" brushRef="#br0" timeOffset="5248.66">19419 994 326 0,'6'-9'100'16,"1"3"25"-16,2-2-91 16,4 2 0-16,-4-2-8 15,2 1-16-15,2 7-1 16,-2 8-4-16,-9 4-2 16,1 5 0-16,-6 12-1 15,-4-6 3-15,-3 2-4 16,15-6 0-16,-3-10 0 15,5-12-2-15,11-7-1 16,12-11 0-16,-3-6 2 16,6-7-1-16,0 4 1 15,-13 3 0-15,-11 4-2 0,-7 9-3 16,-4 11-5-16,-4 3-7 16,-3 17 0-16,1 1-6 15,1 4-73-15,7 7-29 16,3 0-17-16</inkml:trace>
  <inkml:trace contextRef="#ctx0" brushRef="#br0" timeOffset="5466.96">19779 706 352 0,'22'35'147'0,"5"16"12"16,1-3-97-16,-5 11 3 16,-8-2-31-16,-12 0-12 15,-14-8-9-15,-15-3-41 16,-7-7-95-16,-5-12-48 16,2-14-49-16</inkml:trace>
  <inkml:trace contextRef="#ctx0" brushRef="#br0" timeOffset="7366.6">19726 3529 256 0,'-2'1'103'0,"4"0"11"16,-4-3-72-16,6-2 5 16,-2 1-15-16,2-6-3 15,-2-2-2-15,4-1 0 16,1-1-3-16,1-2-1 15,-1 1-6-15,1-4-4 0,2 2-4 16,2-5-3-16,-1-2-3 16,6-3-1-16,2-2 0 15,5-14-1-15,0 2 0 16,5-10-1-16,-5-2 0 16,5-8-3-16,-6 6 16 15,4-5-1-15,-2 10-1 0,3-5 2 16,-2 5 3-1,4-3-15-15,-3 4-1 0,7-5 1 16,-1 6 1-16,5-3-1 16,-3 9-1-16,8-3 0 15,-10 8-2-15,8 1 2 16,-10 8-1-16,-1-7 1 16,0 10 1-16,5 0 0 15,-8 1-3-15,8 0 3 16,-4 7 0-16,-5-2 0 15,-1 2 1-15,1 2-1 16,-1 6-1-16,2-1 1 16,2 3-1-16,5 1-1 15,-9-1 0-15,6 0 3 16,6 6-4-16,-12-3 3 16,-7 3-3-16,12 2 2 0,-10 0-1 15,-3-1 2-15,8 4-1 16,5-2 3-16,-3 2-2 15,5 1 1-15,-3 0 0 16,7 4-1-16,-5-2 0 16,0 1 0-16,3 3-2 15,0 3 3-15,-5-1-1 16,2 2-1-16,0-2 0 0,3 3 3 16,-2-8-31-16,5 7 55 15,2-4 0-15,0 6 1 16,-9-6-2-16,8 7 30 15,-10-5-57-15,4 5 3 16,-2-6-4-16,7 13 3 16,-10-5-2-16,11 5 4 15,-14-3-6-15,2 6 6 16,-6-7-4-16,4 3 2 16,-6-4-4-16,9 5 6 15,0-2-2-15,-1 1 1 16,0-1-5-16,-2 7 6 15,-3-3-5-15,-1-2 1 16,1 4 0-16,0-1 4 0,-3-8-3 16,3 5 2-16,-2 1 0 15,-2-3 0-15,-2 2-3 16,-4 4 1-16,4 0-2 16,-1 5 4-16,-5-2-3 15,3 5 5-15,-1-4-4 16,-7 0 3-16,4-2-4 15,-1-1 5-15,-4-11-6 16,1 0 4-16,-2-5-2 0,-3 0 1 16,-1-4-2-16,-1 1 4 15,4 0-3-15,-2 2 1 16,4-5-1-16,0 4 1 16,1-2-3-16,-4-2 4 15,1-2-4-15,-1 0 9 16,3-4 10-16,-2 0 6 15,3 0-4-15,-5 0 3 16,2-2-7-16,-6 0-11 16,4 0-4-16,-1-2 2 15,4 2-2-15,-3-2 1 16,3 1-2-16,-2 2 2 16,1 1-1-16,3-1 2 15,-2 4-4-15,-5-2 3 16,1 0-3-16,5 3 4 0,0-2-5 15,-2-1 5-15,3 3-1 16,6-3-1-16,-7 1-1 16,-2-3 2-16,3 1-3 15,1-3 4-15,-2 2-3 16,-3-3 1-16,-1 1-1 16,2 0-16-16,1 1-22 15,-5-4-37-15,7-2-150 0,0-3 19 16</inkml:trace>
  <inkml:trace contextRef="#ctx0" brushRef="#br0" timeOffset="8259.84">21126 2021 216 0,'-3'8'116'0,"1"2"-3"16,-3 1-57-16,1 7-12 0,0 3-25 16,2 6-10-16,2 4-5 15,2 11-4-15,0 1-6 16,6 7-110-16,-1-3 33 15</inkml:trace>
  <inkml:trace contextRef="#ctx0" brushRef="#br0" timeOffset="8391.4">21250 3049 16 0,'-5'40'-2'15,"2"-5"4"-15</inkml:trace>
  <inkml:trace contextRef="#ctx0" brushRef="#br0" timeOffset="9124.92">21018 3718 235 0,'5'1'115'0,"-1"-1"6"16,-2 0-61-16,0 0-6 16,1 2-20-16,2 9-3 15,-3 0-10-15,-2 7-4 16,3 8-5-16,2 4-4 16,-1-3-4-16,1 0-12 15,6-5-12-15,1-6-122 16,-4-14 26-16</inkml:trace>
  <inkml:trace contextRef="#ctx0" brushRef="#br0" timeOffset="9306.34">21311 3672 351 0,'-6'33'93'0,"-7"-3"30"15,-1 11-103-15,0 1-3 16,2 10-4-16,0-10-12 0,4-4-23 16,1-11-101-16,5-13 24 15</inkml:trace>
  <inkml:trace contextRef="#ctx0" brushRef="#br0" timeOffset="9628.65">21476 3770 339 0,'-6'7'114'16,"8"-6"25"-16,-2-10-91 15,7 5-14-15,0 2-6 16,1 1-17-16,-3 4-5 0,2 11-4 15,-13 1 0-15,-2 2 0 16,-3 12-1-16,0-1 0 16,-1 8 2-16,3-8-2 15,7 0 2-15,5-8-3 16,6-5 1-16,6-12-2 16,9-4 1-16,-1-6 1 0,4-4 1 15,1-1-13 1,0 4-135-16,-9 3 40 0</inkml:trace>
  <inkml:trace contextRef="#ctx0" brushRef="#br0" timeOffset="10738.44">22431 3776 312 0,'-2'1'119'15,"2"7"15"-15,-1 3-86 16,-4 10-6-16,5 8-20 16,-3 12-8-16,-2 1-9 15,-1 5-1-15,5-9-3 16,0-7 1-16,-1-13-1 0,3-8-7 16,5-8-11-16,-4-12-124 15,7 0 32-15</inkml:trace>
  <inkml:trace contextRef="#ctx0" brushRef="#br0" timeOffset="10982.22">22506 3719 317 0,'-12'6'115'0,"-1"7"20"15,-7-6-94-15,0 12-1 16,-2-2-17-16,2 5-11 16,-8-3-8-16,1 7 3 0,-1-6-5 15,7 4 0-15,3-8-2 16,10 2-6-16,11-8-11 16,8 0-123-16,0-4 33 15</inkml:trace>
  <inkml:trace contextRef="#ctx0" brushRef="#br0" timeOffset="11208.8">22438 4086 330 0,'-10'11'131'0,"5"1"24"15,2-4-83-15,2 1-22 16,-3-5-11-16,9 5-10 15,6-3-15-15,-1-3-3 16,3 0-7-16,2 2 0 16,5-4-3-16,3-1 9 15,7 0-20-15,-1-3-23 16,0-8-136-16,-2-7 18 16</inkml:trace>
  <inkml:trace contextRef="#ctx0" brushRef="#br0" timeOffset="12191.43">22558 3507 185 0,'-14'6'90'0,"4"0"7"16,1-1-30-1,1 0-25-15,2-2 7 0,5 0-22 16,2-3 1-16,4 2-5 16,1-2 2-16,4-1-3 15,6 2 4-15,0 0-6 16,5-2-3-16,3 2-6 16,9 1-4-16,1 0-5 15,15-1-1-15,-1 5-1 16,14-5 0-16,0-1-2 0,15 0 12 15,-4 0 6-15,13-6 2 16,-8 2 0-16,-3-1-1 16,-20-2-10-16,-5-1-7 15,-17 0 0-15,-8 1 1 16,-9 3 1-16,-2 3 3 16,-10 1-3-16,-5 4 5 15,-3 1-1-15,-3 3-1 16,3 2-1-16,-1 0 1 15,3-2 2-15,-1-2-26 16,9-3-14-16,5-3-139 16,6-1 14-16</inkml:trace>
  <inkml:trace contextRef="#ctx0" brushRef="#br0" timeOffset="12798.73">23653 3810 320 0,'12'-9'103'0,"4"6"31"15,0-3-92-15,6-5 10 0,-1 3-9 16,0-1-6-16,-6 0-12 16,-2 3 0-16,-6 7-10 15,-2 11 1-15,-7-1-5 16,-4 17 1-16,-6 2-4 16,-5 7 1-16,-1-4-5 15,1 5 0-15,5-16-2 16,8-3-1-16,6-12 1 15,12-9 0-15,5-8-1 0,9-7 0 16,-1-10 0-16,8-6 0 16,-12 2-1-16,-1 1 2 15,-8 7-1-15,-6 9 1 16,-11 6 0-16,-1 9 1 16,-7 8 0-16,-4 14-1 15,5 3 0-15,7 14 0 16,-4-4-2-16,9 1-1 15,6-11 1-15,4-3-14 16,-3-14-13-16,18-7 1 16,0-11-152-16,2-4 38 15</inkml:trace>
  <inkml:trace contextRef="#ctx0" brushRef="#br0" timeOffset="27747.01">6975 6495 192 0,'6'-8'74'0,"-2"1"9"16,5 4-53-16,6 3 0 15,3 1-12-15,7 4 6 16,6 1-1-16,11 1 5 16,2 3-2-16,13-1 3 15,1-2-9-15,19-4-4 0,3 0-7 16,29-6 0-1,3 0-2-15,32-3 3 0,2-1-1 16,33-6 0-16,-13 0-3 16,29-8-2-16,-15 4-4 15,17-4 1-15,-31 7-1 16,2-3 1-16,-37 5 0 16,-10 1 11-16,-38 6 0 0,-4 7 6 15,-36-1 2-15,-3 6 2 16,-20 1-12-16,-9 3-1 15,-12-7-5-15,0 4-1 16,-10-1-2-16,-6-2 0 16,-5-2 1-16,-7 9 0 15,-4 0-2-15,-9 4-4 16,-1 1-13-16,-3-1-138 16,3-9 38-16</inkml:trace>
  <inkml:trace contextRef="#ctx0" brushRef="#br0" timeOffset="43099.15">20536 2409 42 0,'0'4'7'0,"1"-2"5"16,-1-6-12-16,3 4-1 15,1-2 2-15,0 4 0 16,-7-5 1-16,3 6-2 0,-2-3 2 16,0 1-1-16,2 1 0 15,4 4-1-15,0-3 0 16,-1-2-1-16,-1 1 1 15,5-2 1-15,-7-3 0 16,3 8 0-16,0-3 1 16,-2-1-1-16,-6 2 1 15,6 0 0-15,-5-1-1 0,0 4 0 16,0 0 1-16,-2-1-2 16,2-2 0-16,-3-2 0 15,5-2 0-15,2 2 1 16,3-1-1-16,-1 0 1 15,5 3-1-15,-3-7 0 16,3 1 0-16,1-2 1 16,1 0 0-16,-3 1-1 15,2 0 0-15,-4 2 1 16,0 2-1-16,-6-7-3 16,4 6-16-16,-3-5 6 15</inkml:trace>
  <inkml:trace contextRef="#ctx0" brushRef="#br0" timeOffset="44986.1">20586 2424 38 0,'4'-1'14'0,"3"-6"7"16,0-1-10-16,5 8 0 0,-5-8-2 15,-1 1 1-15,-2 0-1 16,-4-3 11-16,0 8 11 16,-1-2 16-16,-6-4 6 15,0 2 4-15,-1 3-11 16,-13-9-9-16,0 9-14 15,-4-3-3-15,2 5-9 16,0-2 0-16,10 6-3 16,5 1-5-16,7 5-1 0,-8-3-1 15,2 0 0-15,5-3-1 16,0-2 0-16,4 1-3 16,10 2 1-16,10 1-1 15,-3 1 2-15,0-7-2 16,0-2 4-16,-1 3-2 15,-6-7 2-15,3 4 1 16,-5 0 1-16,5-1-1 16,-6-1 3-16,-3-1 4 15,0-2 3-15,-5-3 2 16,-1 0 3-16,-4 1-1 16,-1 0-3-16,-3 0-3 15,-1 10-2-15,-2 3-6 16,1 2 2-16,0 5-4 0,0-1 1 15,0 2-1 1,1-4 1-16,5 4-3 0,-1-2 4 16,8 2-2-16,-2-7 0 15,9 11-2-15,-2-12 2 16,4-1-2-16,-1 2 2 16,4-1-2-16,-6-10 2 15,2-1 0-15,-3 4 0 16,0-13 1-16,-2 5 1 15,-4-6-1-15,-3 7 1 0,-4-4 3 16,0 12 0-16,-8 3-2 16,-3 5 2-16,-7 10-2 15,-3 3-1-15,1 3-3 16,1-1 3-16,1 7-2 16,12-8 1-16,2 2-2 15,9-4 2-15,13-1-4 16,3-5 3-16,0-7-3 15,7-1 2-15,-5-15 0 16,-5-1 1-16,3-4-2 16,-3 1 4-16,-4-8-3 15,-4 4 4-15,-4 2-2 16,-4 2 2-16,-3-2-2 16,-1 15 1-16,-5-1-3 0,3 4 3 15,1 13-3-15,0-4 2 16,-5 1-1-16,8 5 1 15,-8-6-1-15,5 0 0 16,1 0-1-16,6-2 1 0,0-2-2 16,10 3 2-1,-1-13-3-15,2 2 2 16,6-2-1-16,-2-3 2 0,1-7 0 16,-4 7 1-16,-1 2 0 15,-7-2 0-15,-5 1-1 16,-3 10 1-16,-6-3-1 15,3 11 0-15,-11-3 0 16,8 1 1-16,-5 2-2 16,4-4 3-16,-3-13-2 15,14 12 0-15,-1-5-1 16,1-4 1-16,9 2-3 16,-1 0 2-16,3-5-1 15,-4-2 3-15,8 6-3 16,-10-7 2-16,2 3 0 15,-6 1 1-15,1 4-1 0,-6-4 2 16,2 2-3 0,1 4 3-16,-6-5-3 15,4 3 1-15,1 4-1 0,2-1 3 16,-2-2-3-16,6 5 2 16,-2-4-2-16,3-1 1 15,1 4-2-15,0-9 2 16,1 4 0-16,-1 1-1 15,-6-8 0-15,3 7 3 16,-1 6-3-16,1-1 1 0,-4-4-1 16,4 6 0-16,-7-8-2 15,4 1 1-15,-4-2-2 16,6 7 1-16,-1-1-7 16,-1-3-4-16,-1-4-61 15,1 2-44-15,2-5-8 16</inkml:trace>
  <inkml:trace contextRef="#ctx0" brushRef="#br0" timeOffset="55753.31">8266 12185 324 0,'-3'10'86'15,"-12"-1"26"-15,3 10-87 16,-1-3-10-16,9 13-4 15,5 2-1-15,4 6-4 16,0 3 3-16,11 25 0 16,-3 1 1-16,1 16-2 15,2 0 2-15,3 1-7 16,-6-22-1-16,5-8-1 16,-2-23-8-16,0-11-121 15,0-11 37-15</inkml:trace>
  <inkml:trace contextRef="#ctx0" brushRef="#br0" timeOffset="56496.35">11476 12054 252 0,'0'-9'93'0,"0"2"15"16,-6 3-67-16,4 4 0 15,-2 3-14-15,1 16-1 16,-2 5-8-16,0 20-5 15,2 13-4-15,-2 17-4 16,0-1-2-16,-2 11-2 16,1-15 1-16,2-2 0 15,3-16 3-15,1-6 1 16,4-16 2-16,0-5-3 16,-2-11 0-16,-1-6-8 0,-4-4-15 15,-4-9-117-15,2-3 29 16</inkml:trace>
  <inkml:trace contextRef="#ctx0" brushRef="#br0" timeOffset="70830.86">14641 10257 240 0,'-5'-6'50'16,"1"2"24"-16,1 3-72 16,9-2 1-16,-12 1-2 15,6 3 7-15,-1-3 5 0,-3 2 13 16,-4-1 2-1,12 3 6-15,-4-3-5 16,0 1-5-16,2-3-12 0,-6 2-2 16,3 2-5-16,-2 1 7 15,-4-2-1-15,1 2 5 16,-4 1-1-16,-13-1 1 16,0 0-7-16,-15 5 0 15,-2 0-4-15,-7-3 4 16,3 2-1-16,-5 2 5 15,8 1-3-15,1 1 0 16,15 1-4-16,2 3-1 16,12-1-6-16,8-1 3 15,0 0-5-15,3 1 4 16,4-4-2-16,3 3 1 16,7-4 2-1,-1 2-4-15,35 12 4 16,9-14-3-16,29 10 2 0,0-6-3 15,4-11 3-15,-35-7 0 16,2 0-2 0,64 7 3-16,-25-13-2 15,-2 6 1-15,-19 6-2 16,-48-3 3-16,-16 4-4 16,-4 3 11-16,-18-4-1 0,-18 3 2 15,-6 1-3-15,-24 3 5 16,-14-3-8-16,-12 5 7 15,0-1-4-15,-24 11 6 16,7-2-5-16,-15 3 5 16,12 3-7-16,-4 4 3 15,22-4-4-15,-2 2 2 16,24-2-6-16,0-3 1 16,18-7-2-16,14-2 1 15,18-3-1-15,7-2 2 16,15 0-3-16,19-2 2 15,7 2-2-15,23-5 2 16,8-2-3-16,21-1 4 16,-4 0-3-16,18-4 0 0,-13-1 1 15,23 6 1 1,-15-4-4-16,16 3 5 0,-11 0-2 16,9 0 1-16,-20 1-2 15,2 5 4-15,-21-1-3 16,-6 5 2-16,-20 3-2 15,-7-3 3-15,-18 1-6 16,-9-2 3-16,-16-4-3 16,-17 0 2-16,-5-5-3 0,-19 0 3 15,-10 0-1-15,-18-1 1 16,1 3 0-16,-20 0 4 16,10 0-4-16,-15 2 3 15,8-2-2-15,-10 2 0 16,14 1-1-16,-14 1 3 15,26 2-2-15,5 2 2 16,15-3-2-16,7 2 1 16,15-2 0-16,0-2 0 15,13-1-2-15,4-4 1 16,9 4-1-16,4-1-1 16,9 1-3-16,9 2 2 15,12 4 0-15,17-4 0 16,12 5 0-16,26 1 5 15,8-3-3-15,27 1 1 0,2 1-2 16,21-6 4-16,-7-3-4 16,7-3 4-16,-25-4-2 15,5-2 3-15,-30-2-4 16,1 3 3-16,-19 4-3 16,-4 1 4-16,-23 1-4 15,1 4 3-15,-23 1-1 16,-6-1 0-16,-12-2-2 0,-7 2 9 15,-11-3-3-15,-8 2 4 16,-16-4-2-16,-18 5 4 16,-15-6-9-16,-24-3 3 15,-13-4-5-15,-32 4 2 16,3 2-4-16,-41 5 3 16,12 5-3-16,-6 9 4 15,30 1-3-15,4 5 4 16,51 3-3-16,9-5 1 15,30-2-3-15,18 1 0 16,18-11-4-16,17-3 3 16,17 1-1-16,24-1 2 15,12-6 0-15,28-1 4 16,7 0-3-16,33-3 1 16,-3-2-2-16,16-1 3 0,-12 1-4 15,16-3 4-15,-33-1-2 16,10 2 3-16,-17 6-4 15,-5 2 3-15,-31-1-2 16,-3 7 4-16,-34-3-5 16,-17 2 3-16,-22 1-1 15,-26 4 3-15,-19-1-4 0,-22 3 5 16,-10 2-3-16,-14 7 1 16,11-4-1-16,4 8 4 15,9-4-3-15,14 4 2 16,20-13-4-16,11 4 0 15,15-6-4-15,15 1 1 16,5-3-2-16,19 4 4 16,6-1-2-16,12-7 5 15,2-4-1-15,13 0 3 16,-12-2-3-16,-3-8 2 16,-12 7-4-16,-7-4 5 15,-13 1-3-15,-7 2 8 16,-4 4-1-16,-1 0 3 15,-2 4-5-15,-5-4 2 16,3 0-9-16,-6 2 1 16,-2 1-3-16,-2 2 4 0,2 1-3 15,-6 0 2-15,6 1-1 16,-1 4 2-16,4-3-3 16,3 2 1-16,1-1-1 15,2-1 1-15,4-6-2 16,1 4 3-16,-1-3-3 15,2 0 2-15,0 1-1 16,1 0 2-16,-2-5-2 0,2 3 4 16,0-2-3-16,-1 3 2 15,0 0-3-15,0 3 4 16,1-1-3-16,0-1 3 16,-1-7-2-16,-1 4 1 15,0-6-2-15,0 4 2 16,-3-2-1-16,1 8 2 15,0 0-5-15,-1 3-18 16,-2-4-14-16,-3 2-22 16,2 3-127-16,5 3 27 15</inkml:trace>
  <inkml:trace contextRef="#ctx0" brushRef="#br0" timeOffset="72363.03">15143 11098 138 0,'-50'-11'-1'0,"3"2"1"15,1 0-46-15</inkml:trace>
  <inkml:trace contextRef="#ctx0" brushRef="#br0" timeOffset="75072.67">16307 11297 332 0,'-16'5'141'0,"-5"-8"-1"16,2-4-82-16,-4-4-35 15,3 2-18-15,-9-3-5 16,10-1-1-16,-4-4-1 15,5 4 2-15,-3-2 3 0,9 2 6 16,-1 1 0-16,2 3 1 16,0 1-2-16,4 2-3 15,2 4-6-15,-2 3 2 16,3 7-4-16,1 1 3 16,1 6-2-16,4 1 1 15,-4 6-2-15,3-1 3 16,-1 2-3-16,15 1 3 15,-6-4-1-15,6-5 5 0,0-6-2 16,-1-6 5-16,-7-6 0 16,10 3 2-16,-3-9-2 15,0 3 2-15,1-1-4 16,-3 0 1-16,-8-3-1 16,-2 6 2-16,-1-4 0 15,-4 1 3-15,-1 0-2 16,1 2 3-16,1-1-2 15,-4 1 0-15,-5 1-3 16,-4-2 1-16,-4-2-4 16,-2 0 1-16,-4 3-3 15,5 2 1-15,0 3-2 16,2 1 3-16,3 6-3 0,9-3 2 16,-2 1-4-16,8 1 2 15,3 2-3-15,3-2 4 16,0-1-3-16,7 2 3 15,-3-3-1-15,1-2 2 16,5 2-3-16,5 0 3 16,-6-2-3-16,-2 1 2 15,3 0-2-15,-13-3 2 16,-2-2-3-16,2 2 5 16,0 0-2-16,-4-2 2 0,5 0-3 15,-3 2 4-15,-2-1-5 16,3 1 2-16,-2-1-2 15,-3-2 4-15,-9-1-4 16,6 2 5-16,-16 0-3 16,-5-1 3-16,-11 4-3 15,1 1 3-15,-11 2-4 16,2 2 3-16,2 8-1 16,12 1 0-16,3 8-3 15,6-4 2-15,11 7-5 16,10-5 2-16,12-1-3 15,5-5 3-15,18 6-2 16,3-7 6-16,15-3-3 16,-6-3 4-16,7-5-3 0,-15-3 2 31,1 0 0-31,39 0-4 0,-11 1 4 16,0-5-2-16,-10 6 2 15,-35-7-3-15,-8 3 4 16,-2 3-2-16,-8 0 1 15,-3-7 2-15,-2 1 4 16,-5-2-4-16,-5-5 2 0,-8 2-2 16,-2 6-2-16,-9 2-3 15,-9-7 4-15,-7 4-5 16,0 4 3-16,-16-6-3 16,4 4 4-16,-1 5-4 15,7-1 5-15,3 2-5 16,18 1 4-16,10 2-6 15,15 1 1-15,13 5-3 16,9-12 3-16,21 13-1 16,4-8 5-16,14-7-3 15,-1 0 4-15,11 1-2 16,-12-6 1-16,2 4-4 16,-10 0 5-16,-3-8-3 15,-13 6 3-15,-3 2-3 16,-11-2 4-16,-1 4-4 0,-12 0 3 15,0 4-3-15,-3-3 4 16,-5 0-4-16,-6 3 1 16,-3 2-2-16,-9-6 3 15,-11 3-4-15,-6 1 4 16,0 3-3-16,6-3 5 16,-1 7-5-16,13 4 4 0,7 1-3 15,2-3 3-15,3 0-6 16,10 0 3-16,5-2-3 15,9 1 2-15,9 0-2 16,3 0 5-16,22 0-2 16,6-2 2-16,15-3-2 15,-1-5 3-15,13 2-4 16,-13-6 3-16,-10-4-3 16,-17 4 5-16,-8-5-4 15,-14 2 3-15,-14-2-2 16,-6-1 5-16,-8-3-8 15,-12 2 4-15,-22-1-4 16,-8 2 2-16,-20 5-3 16,-5 1 4-16,-3 6-1 15,17 0 5-15,2 4-3 0,17 1 3 16,2 4-3 0,12 0 2-16,2 1-5 0,8 0 3 15,11-1-4-15,11-2 2 16,17 0-2-16,3-1 2 15,12-2 0-15,2-1 2 16,13-2-2-16,-6-1 4 16,19-1-4-16,-1 0 2 15,6-3-2-15,-7 0 3 0,-3-1-4 16,-18-2 4-16,-3-1-1 16,-17 2 3-16,-10-4 2 15,-12 0 5-15,-2 3 1 16,-14-2 3-16,-3 5-1 15,-1 2-1-15,-2 6-8 16,-3-4 1-16,3 8-5 16,7-3 0-16,5 0-3 15,6-2 4-15,2 3-5 16,6-4 1-16,4 0 0 16,0 1 1-16,7 1-1 15,-1-6 4-15,6 4-2 16,-6-5 3-16,1 0-2 15,-4-4 1-15,-5 3-2 16,-5-6 4-16,0 6-4 16,-5-5 3-16,-4 2-3 0,1 3 1 15,1-2-3-15,1 1 3 16,3 3-2-16,1 0 4 16,-1-2-4-16,2 2 1 15,0 0-2-15,6 2 1 16,2-1-3-16,8 1 4 15,5 0-3-15,5-3 3 16,6-1-2-16,-3-2 5 0,7 0-6 16,-10-1 6-16,-8 2-4 15,-8-3 4-15,-6 3-6 16,-13 1 5-16,-5 2-6 16,-3 1 4-16,-8 8-3 15,2 2 4-15,1 4-3 16,8-2 4-16,6 1-4 15,7-4 0-15,11-2-4 16,6-6 3-16,6-1 0 16,4-2 4-16,3-4 0 15,-3-1 2-15,-6-3-1 16,-10 3 0-16,-6-6-2 16,-7 4-2-16,-9-3 0 0,-1 6 0 15,2-1-1-15,0 5 2 16,-1 0 0-16,9 2 0 15,1 0-6-15,3 2-1 16,-1-4-15-16,4 2-7 16,1-3-17-16,2-1-4 15,1-3-134-15,7 2 37 16</inkml:trace>
  <inkml:trace contextRef="#ctx0" brushRef="#br0" timeOffset="76145.07">18370 12102 451 0,'-14'-13'108'0,"-10"-3"36"15,6 1-127-15,-6-1-15 16,-1 6 0-16,-7-1-2 16,-1 4 2-16,-5 5 0 15,1 1 5-15,2-2 2 16,8 4 4-16,4 2-4 0,5-4 0 16,11 4-4-1,2 1-2-15,5-1-4 16,5 0 4-16,7 2-4 15,7 1 3-15,11 0-3 0,2-3 3 16,4 4-4 0,-3 0 5-16,-9-3-5 0,-9 1 3 15,-2 3-2-15,-11-3 2 16,-5 3-3-16,-7 0 2 0,-9 2 1 16,-5 2 1-1,-7 3 0-15,-5 0 4 0,-2 3-3 16,15 1 2-16,2-2-5 15,3-6 3-15,13 3-4 16,11-4 4-16,-5-5-3 16,8 1 3-16,16 0-2 15,-2-5 3-15,4-2-4 16,0-3 2-16,-2 0-2 16,-6-2 1-16,-8 0 0 15,-9 0 2-15,1 3 0 16,-10 1 2-16,-5 1-2 15,-5 1 2-15,-1 2-3 16,-4 0 1-16,1 0-3 16,9 2 4-16,8-1-6 0,4-1 5 15,15 2-4-15,1 0 4 16,3-6-5-16,7 1 5 16,5-3-5-16,-10-4 3 15,1 0-1-15,-7-1 2 16,-10 3-1-16,-7 0 2 15,-5 2-1-15,-1 3 1 16,-10 1-1-16,0 1 1 16,5 4-2-16,-7-3 1 0,7 3-3 15,13 1 1-15,-2-2-2 16,5-1 3-16,15 3-5 16,-6-3 1-16,2-2-14 15,3-2-4-15,-2-4-21 16,-2-2 12-16,1-7-140 15,-6-5 45-15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8T10:59:07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3543 7985 56 0,'-1'2'16'0,"4"3"3"15,-3-2-16-15,-3-1-1 16,3 0-1-16,5 2 0 16,-7-3-1-16,2 6 1 15,-3 0-2-15,-3 7-18 16</inkml:trace>
  <inkml:trace contextRef="#ctx0" brushRef="#br0" timeOffset="2445.98">3373 8106 246 0,'-2'0'68'0,"-6"4"25"15,1-2-69-15,0 1-1 16,2-2-4-16,1-1-4 15,0-3-7-15,0 3-1 16,3-1-6-16,2 4 2 16,-2-5-1-16,-2 2 4 15,6 1 0-15,-1 9 4 16,-6-2-1-16,1 11 1 16,1 3-7-16,-3 5 1 0,-3-4-1 15,1 5 0-15,0 0-2 16,4 3 2-16,-2-3-1 15,5 8-1-15,1-2-1 16,0 7 1-16,-1-7-2 16,-2 6-11-16,-2-14-13 15,-7 2-89-15,2-2 14 16</inkml:trace>
  <inkml:trace contextRef="#ctx0" brushRef="#br0" timeOffset="2878.48">3421 8652 290 0,'2'10'63'0,"5"1"33"15,-5 1-83 1,-7 4 1-16,1 0-1 0,-2 10 2 16,-9 0-7-16,7 8-2 15,3 2-1-15,5 4-1 16,3-6-2-16,4 4-1 16,-6-13 0-16,0 2-5 15,-2-5-8-15,-4 2-35 16,2 0-60-16,4 6 2 15</inkml:trace>
  <inkml:trace contextRef="#ctx0" brushRef="#br0" timeOffset="3103.86">3399 9490 342 0,'-11'38'90'16,"-6"4"25"-16,9-13-96 15,1 1-12-15,5-6-5 16,3 5-5-16,-3-13-12 16,-2 5-68-16,4-2-33 15,-6 1-22-15</inkml:trace>
  <inkml:trace contextRef="#ctx0" brushRef="#br0" timeOffset="3239.95">3452 9972 224 0,'-1'12'-58'0,"4"-2"57"16</inkml:trace>
  <inkml:trace contextRef="#ctx0" brushRef="#br0" timeOffset="22298.52">11690 13595 91 0,'1'1'22'15,"-3"-2"8"-15,7 2-18 16,-7-1 25-16,0 0 11 15,4 2 6-15,0 3 3 0,-7-1-6 16,1 6-25-16,2-1-12 16,2 2-6-16,-3-1-3 15,5-5 0-15,-7-5 1 16,3 0 3-16,-3-5 0 16,7-1 1-16,-4-3 0 15,6 0 0-15,-1 1-2 16,-5-2 1-16,2 0 1 15,2 3 2-15,-5-1-1 16,2-3 4-16,2 2-3 16,0 1 0-16,-3 0-1 15,3 2-4-15,-2 2-2 16,-3 1 1-16,7 2-2 16,-2 2 1-16,-2 4-2 15,4 4 1-15,-3 4-1 0,-5 6 0 16,4 15-3-1,6 3 3-15,-6 5-4 0,10 4 2 16,-4 3-1-16,-2-19 1 16,-9-1-1-16,9-11 3 15,-14-9-4-15,7-8 2 16,-4-1 2-16,8 2 3 16,-6-6-3-16,2 0 3 0,-4-10-3 15,6 2-1 1,-1-12-3-16,-2-7 1 0,5-10-2 15,2 5 3-15,-4-15-2 16,3 4 2-16,3-4-1 16,1 7 2-16,1-1-2 15,3 11 2-15,-2 2-2 16,-3 6 1-16,-1 6-3 16,1 9 3-16,-2 0-3 15,-4 4 4-15,4 11-3 16,-6 1 5-16,2 0-3 15,0 9 3-15,-5 7-3 16,-3 0 1-16,0 5-2 16,-7 0 1-16,-1 2-1 15,-1-3 1-15,5 1 0 0,0-10 2 16,5-3 3-16,1-7 1 16,6-9 0-16,1-6 0 15,3-1-2-15,3-1-4 16,0 0-2-16,1 2 3 15,2 2-4-15,0 4 3 16,1-1-2-16,3 3 1 16,5-4-1-16,1 2 3 15,5-1-3-15,0 2 3 0,-4-4-3 16,-1 3 2-16,-1-5-3 16,-7-2 3-16,-3 1-3 15,2 3 4-15,-4 2-3 16,-6 0 2-16,-3 4-2 15,1 0 3-15,-10 4-2 16,-1 0 4-16,-1 6 2 16,-2-4 4-16,-5 0 0 15,6 1 1-15,1-5-4 16,6 0-2-16,3-2-3 16,2 0-1-16,2-5-1 15,-1-2 2-15,3 4-3 16,-4-2 2-16,11 2-3 15,-4 1 1-15,1 7-1 0,-3-2-5 16,2 3-18-16,-3 1-10 16,0 2-123-16,-6-1 21 15</inkml:trace>
  <inkml:trace contextRef="#ctx0" brushRef="#br0" timeOffset="35858.18">12977 9429 119 0,'-12'3'42'0,"5"2"-4"16,7 0-36-16,4-2-9 16,0-1 1-16,4-4 8 15,2-6 11-15,6 7 4 16,4 2 3-16,10 1-8 16,2 1-31-16,9 5-32 15,2-10 1-15</inkml:trace>
  <inkml:trace contextRef="#ctx0" brushRef="#br0" timeOffset="36040.01">13505 9482 376 0,'-12'6'90'0,"2"0"25"15,13 0-111-15,10-2-48 0,12 9-53 16,9-7-23-16,-2-13-41 16</inkml:trace>
  <inkml:trace contextRef="#ctx0" brushRef="#br0" timeOffset="36205.05">14532 9407 222 0,'38'0'-23'16,"-7"-10"49"-16</inkml:trace>
  <inkml:trace contextRef="#ctx0" brushRef="#br0" timeOffset="36474.3">15467 9406 332 0,'4'4'83'0,"0"-7"21"0,6 6-113 16,4-1-45-16,8-3-55 16,1 0-11-16</inkml:trace>
  <inkml:trace contextRef="#ctx0" brushRef="#br0" timeOffset="36663.01">16250 9389 345 0,'0'3'94'0,"3"-3"23"15,5 3-94-15,10 2-35 16,0-2-22-16,10-1-83 0,-1-8 1 16</inkml:trace>
  <inkml:trace contextRef="#ctx0" brushRef="#br0" timeOffset="36868.18">17267 9314 347 0,'4'6'55'15,"3"-3"-21"-15,6 1-135 16,3 0-36-16</inkml:trace>
  <inkml:trace contextRef="#ctx0" brushRef="#br0" timeOffset="37349.01">20101 9343 383 0,'-8'2'21'16,"12"-6"-21"-16,6-2-113 15</inkml:trace>
  <inkml:trace contextRef="#ctx0" brushRef="#br0" timeOffset="39975.6">11851 9510 251 0,'-3'-1'61'15,"1"1"23"-15,4 1-73 16,3 1-3-16,4 6-3 0,-5-5 1 15,0-1-4-15,-2 1 0 16,-1 3 2-16,-1-5 7 16,-2 1 2-16,4 13 5 15,-5-6-1-15,-1 7-3 16,2 7-6-16,-1 10-3 16,-1-5-3-16,2 7-1 15,4-3-1-15,-3-2 2 16,5-8-1-16,-3-1-1 15,1-9 0-15,0-5 2 16,-1-5-2-16,-5-4 4 16,2-5 0-16,0-3 0 15,0-4-1-15,3-4 1 16,6-1-5-16,-2-6 3 16,2 5-2-16,-2-9 1 0,2 6-2 15,-2-4 1-15,3 1 0 16,-1-1 0-16,-2 5-1 15,-2-5 2-15,-1 5-1 16,-5 3 1-16,-3 4-1 16,-1 3 1-16,-1 9-2 15,4 6 1-15,0 5-1 16,1 5 0-16,4 6-1 16,-1-2 1-16,-3-2 0 0,0-2 2 15,4 7-2-15,-4-6 2 16,3 7-2-16,1-1 2 15,2-2-2-15,-5-13 1 16,0-1 1-16,-3-5 0 16,-3-10 1-16,-1-2 5 15,4 2 0-15,-1-5-1 16,3-1 2-16,6 8-2 16,1-1-4-16,-1-1 0 15,1-1-2-15,-1 0 0 16,0 2 0-16,-1 1 0 15,2 8-2-15,-1 6 3 16,-2-4 0-16,1 3 0 16,-2 7-1-16,-4-11 1 15,2 3-2-15,2 6 1 16,2-9-1-16,3 3 1 0,5 0 0 16,2 4 0-16,2-5 0 15,0 3 0-15,-1-2 1 16,-5 2 2-16,-5-7 4 15,-5-1 4-15,-4-3-1 16,-9-3 0-16,0 4-2 16,-7-3 0-16,1 3-4 0,2 12 1 15,14-7 2 17,3 0-6-32,0 1-2 0,2 0 2 15,8-3-2-15,7-2 2 16,2-8 0-16,-1 6 0 15,-9-7-2-15,1 13-1 16,-7-4-1-16,-1 3 0 16,0 1 0-16,-4-3 3 15,1 3-2-15,0 4-2 16,3-4-3-16,-1 2-12 16,3 6-12-16,-1-3-98 15,0-1 21-15</inkml:trace>
  <inkml:trace contextRef="#ctx0" brushRef="#br0" timeOffset="53123.74">22287 6865 296 0,'-2'7'75'0,"-3"1"24"16,1 2-88-16,-1 0 1 0,2-1-8 15,-1 6 0-15,0 1-1 16,-1 4 1-16,0 2 5 16,0 7 4-16,-3 3-3 15,-7 9 1-15,-4 2-4 16,-14 17-5-16,-12-7-2 16,-5 16 0-16,3-2-2 15,-3 10 0-15,10-17-3 16,12 6 2-16,8-22-2 0,7-5 3 15,5-16 0-15,17-1 7 16,0-11-1-16,3-2 5 16,4-5-2-16,14 4 4 15,-7-5-6-15,5 1 0 16,3 3-5-16,3 1 2 16,-7-2-3-16,0 3 1 15,-1 0 1-15,-3-1-118 16,-13-3 41-16</inkml:trace>
  <inkml:trace contextRef="#ctx0" brushRef="#br0" timeOffset="55464.71">22242 6960 259 0,'8'-9'134'16,"-1"2"2"-16,1 2-49 15,0 4-31-15,-1 2-2 16,-1 3-13-16,-1 8 6 0,-4 2-6 16,-7 11 5-1,-3 9-7-15,-13 7-1 0,-6 6-16 16,-18 17-1-16,-1-3-11 16,-7 13-4-1,1-4-5-15,2 5 3 0,9-19-4 16,2-1 2-16,10-18 4 15,5-11 5-15,6-10-1 16,10-3 11-16,6-9-3 0,3-3 3 16,7 3-2-16,4-3 4 15,4 2-9-15,12 6 8 16,1 1-8-16,9 8-1 16,0 2-8-16,10 10 2 15,-5-2-7-15,5 2 2 16,-8-3-2-16,-1 1 2 15,-10-7-2-15,-7-2 1 16,-8-7 0-16,-4-5 0 16,-9-6-11-16,-5-4-29 15,-2-5-27-15,-2-7-45 16,3-2-9-16,2-8-121 16,3 3 26-16</inkml:trace>
  <inkml:trace contextRef="#ctx0" brushRef="#br0" timeOffset="56208.02">22505 7267 276 0,'1'-6'128'0,"4"-5"10"15,2 1-71-15,-1-8 0 16,4 0-18-16,1 2-1 16,-1 2-5-16,2 7 3 0,0 4-11 15,-5 11-2-15,-5 9-10 16,-6 21-8-16,-6 4-6 16,-6 21-3-16,0 3-4 15,-4 1 2-15,9-16-2 16,-4-11 3-16,9-19-1 15,5-16 3-15,9-15 1 16,5-16 1-16,9-9-3 0,5-13 2 16,0-3-4-16,4-6 0 15,-7 12-2-15,-7 5 0 16,-6 13-2-16,-12 12 7 16,-5 18-1-16,-8 14 0 15,0 11 0-15,2 13 2 16,5 8-8-16,3 5 0 15,8-6-3-15,10 1 0 16,4-12 1-16,5-9 2 16,0-11-1-16,4-14-30 15,-7-11-23-15,6-19 188 16,-12-11-350-16,-5-9 157 16</inkml:trace>
  <inkml:trace contextRef="#ctx0" brushRef="#br0" timeOffset="56531.78">22827 7057 428 0,'-30'27'161'0,"10"-10"25"15,8-2-113-15,12-6-26 0,13 1-6 16,12-6-28-16,6 2-1 15,6 0 1-15,10 2 3 16,-7 3-4-16,5 9 7 16,-2 2-1-16,-5 14 6 15,-10 1 1-15,-8 7 12 16,-10-5-3-16,-10 7 0 16,-6-9-10-16,-8-1-1 15,-3-10-13-15,-5-3 0 16,3-1-15-16,-4 0-31 15,2-3-20-15,4-7-45 16,11 9-155-16,6-18 26 16</inkml:trace>
  <inkml:trace contextRef="#ctx0" brushRef="#br0" timeOffset="57452.02">23445 7218 201 0,'-13'-7'165'0,"8"1"-21"15,5 6-12-15,7-1-82 16,3-6-13-16,14 2-7 15,5-3-17-15,12-3-5 16,2 1-6-16,9 2-1 16,-3 0-1-16,4 3-16 15,-11 2-12-15,0-2-129 16,-19 3 23-16</inkml:trace>
  <inkml:trace contextRef="#ctx0" brushRef="#br0" timeOffset="57663.04">23421 7399 386 0,'-3'8'106'0,"14"-8"35"16,13-6-109-16,1-3-11 15,11-3 1-15,-3-1-16 16,9 0-2-16,-8 4-3 15,3-3-9-15,-8 3-8 0,-5 3-128 16,-13 3 31-16</inkml:trace>
  <inkml:trace contextRef="#ctx0" brushRef="#br0" timeOffset="57896.75">23357 7633 388 0,'-6'11'128'0,"5"-8"44"15,6-2-99-15,6-3-23 16,9 2-4-16,5-7-8 16,3 1-26-16,8-2-1 15,-2-3-7-15,2-2 0 16,-4-2 0-16,3-6-27 0,-7-1-19 15,-2-7-143-15,-7-1 13 16</inkml:trace>
  <inkml:trace contextRef="#ctx0" brushRef="#br0" timeOffset="58493.54">23992 6770 320 0,'-12'0'103'0,"4"16"35"16,4 2-85-16,3 19-15 15,1 12-1-15,8 27-11 0,0 3-16 16,0 16-1 0,1-10-2-16,1 3 1 15,-5-25 1-15,3-3 1 0,-1-18 0 16,-4-10-2-16,-6-15-3 15,-2-8-1-15,-2-13-1 16,0-7 2-16,2-3-4 16,4-3 0-16,3-2-1 0,5 1 0 15,2 3-3-15,1 0 2 16,0 5 0-16,3 3 0 16,-4 4-1-16,1 0 3 15,0 2-2-15,-1 0 1 16,-2-1 0-16,7-3 1 15,-1-1-2-15,10-2 2 16,3-1-3-16,10-4 1 16,-2-1 0-16,2-2 1 15,-7 1 0-15,-2 0-7 16,-6 6-5-16,-7 0-8 16,-6 3-8-16,-3-1-101 15,-3 10-22-15,-12-3-26 16</inkml:trace>
  <inkml:trace contextRef="#ctx0" brushRef="#br0" timeOffset="58778.48">23975 7219 309 0,'-13'-4'182'0,"9"5"14"16,3-1-47-16,9 1-61 15,1-3-12-15,8-3-10 16,-1-3-35-16,11-1-8 16,-3-5-14-16,9 1-5 15,-1-1-3-15,6-1-5 16,-4 3-16-16,4-4-47 15,-8-5-16-15,-2-8-144 16,-15-2-2-16</inkml:trace>
  <inkml:trace contextRef="#ctx0" brushRef="#br0" timeOffset="59029.65">23870 6910 476 0,'4'3'174'16,"13"-5"21"-16,13-9-135 15,14-10-7-15,9-3-30 16,15-7-9-16,-4 1-8 0,5 2-3 16,-9 9-3-16,2-4-7 15,-14 10-31-15,2 2-5 16,-12 7-158-1,-5-8 20-15</inkml:trace>
  <inkml:trace contextRef="#ctx0" brushRef="#br0" timeOffset="59375.09">24594 6705 318 0,'-4'5'126'0,"-3"5"18"16,-4 3-88-16,-6 17 5 16,1 8-24-16,-1 19-5 15,0 8-15-15,7 13-3 16,7-6-9-16,3-1-2 16,5-19 0-16,1-10-7 15,1-18-16-15,0-8-25 16,1-9-118-16,-1-7 15 15</inkml:trace>
  <inkml:trace contextRef="#ctx0" brushRef="#br0" timeOffset="59933.09">24653 6810 319 0,'8'3'126'0,"5"0"19"16,3-3-88-16,7 1 8 15,-2 1-19-15,3 4-4 16,-6 4-13-16,-2 12-5 16,-9 8-12-16,-11 11-4 15,-8 5-5-15,-5 6 0 16,-3-11-1-16,1-3 2 15,11-15-2-15,4-11-1 16,9-12 0-16,12-13-3 16,3-11-1-16,4-14-1 15,-2-6-1-15,3-8 2 16,-11 7 0-16,1 5 0 0,-8 13 1 16,-1 11 0-16,-7 17-1 15,-2 13 2-15,-3 10-2 16,3 10 1-16,3 0 2 15,7 4-7-15,2-6-17 16,3-9-8-16,0-7-138 16,2-19 26-16</inkml:trace>
  <inkml:trace contextRef="#ctx0" brushRef="#br0" timeOffset="60145.09">24934 6563 330 0,'16'34'141'15,"10"-2"23"-15,16 9-64 16,1 8-3-16,3 17-9 16,-12-1-30-16,-14 16-12 15,-24-6-27-15,-26 3-4 16,-19-18-18-16,-18-2-48 15,-2-18-18-15,-13-5-143 0,17-14-9 16</inkml:trace>
  <inkml:trace contextRef="#ctx0" brushRef="#br0" timeOffset="123965.14">13184 9654 314 0,'-6'-1'82'0,"-9"1"22"0,7 2-83 15,-1 1-19-15,-1 0 0 16,5 0 3-16,-3-1 9 16,-2-4 3-16,3 1 6 15,8 1 2-15,-6-2-3 16,12 3-10-16,5-1-3 15,-5-2-6-15,7 0-2 16,5 3-1-16,3-2 1 16,0-1-1-16,10 2 1 15,-2-1-1-15,8-1 0 16,3 0 1-16,13 3-1 16,-1 1-1-16,16 0 1 15,-10-3-1-15,15 1 1 16,-8-4-1-16,14-3 2 15,-6 0-2-15,20 2 2 0,-16-3 0 16,14-5 0-16,-7 10-2 16,11-6 3-16,-7 4-3 15,17 5 2-15,-40-2-2 16,1 0 0 0,82-8 2-16,-57 8-1 15,1 0 0 1,99-10 1-16,-10 0-2 0,-24 7 1 15,-18 0 1-15,-29 2 0 16,-9 4-2-16,16-1 2 16,-40 1-1-1,0 0-1-15,93-1 1 16,-15 5 0-16,18-10 1 16,-9 6-2-16,-40-4 1 15,-8 1 1-15,12-4-1 16,-16 8-1-16,10-2 2 15,-17 3 0-15,16 0-1 16,-16 2 0-16,13-7 0 16,-10 2 0-16,10-4-1 15,-16 0 1-15,9-1-1 16,-11 3 2-16,10 0-1 16,-14 3 1-16,7 0 1 0,-10 4 2 15,5-3 0-15,-13 0 0 16,9 3 1-16,-9 3-3 15,8-2 0-15,-13 1-2 16,1-1 1-16,-12-5-1 16,6-3 6-16,-14-1 0 15,8 5 4-15,-11-2-1 16,1 4 0-16,-15 2-6 16,-1-5 1-16,-10-1-5 0,-2-2 2 15,-3-2 0-15,3 1 0 16,-4-1-1-16,-1-5 2 15,-1 5-1-15,-1-8 0 16,-8 0-2-16,9 9 2 16,-2-4-2-16,6 2 2 15,-1 3-2-15,9 3 2 16,-7-5-2-16,5 4 1 16,-8 0-2-16,-1 2 2 15,-12 0 0-15,0-3 1 16,-6 9 2-16,-10-7 2 15,-4-1 0-15,2-1 1 16,-3 4-1-16,-1-8-4 16,6 5 1-16,5 0-1 0,-7-1-1 15,10 1 0-15,-3-3 1 16,5 8 0-16,-9-7-1 16,4 1 2-16,-7-3 0 15,2-4 0-15,-8-5-1 16,5 4 3-16,1-2-1 15,-5-12 2-15,-2 0-2 16,1-9 2-16,3-1-4 0,2-4 0 16,6 8 0-16,3 3-7 15,2 11-6-15,0 3-14 16,-5 8 214-16,0 5-348 16,1 2 178-16</inkml:trace>
  <inkml:trace contextRef="#ctx0" brushRef="#br0" timeOffset="125442.98">13198 9670 230 0,'-1'6'59'0,"0"0"19"15,-3-2-63-15,2 2-1 16,-6-1 0-16,-5-2 15 16,1 1 1-16,5 1 6 15,-4 1-4-15,3 0 1 16,1 0-10-16,-2 2-2 15,-8-4-6-15,-3 0 2 16,3 1-6-16,2-1 1 16,-2-4-2-16,3 0-1 15,3 0-2-15,3-3 2 16,3-1-4-16,0-2 2 0,1 0-4 16,-1-6 2-16,-2 2-3 15,-1-3 2-15,1 1-1 16,-2-1 2-16,3 2-3 15,2 1 2-15,-3-3-2 16,4-2 1-16,-2 0-3 16,1-7 3-16,-1 4-3 15,3-1 3-15,-2 0-1 0,1-4 1 16,-2 7 0-16,3-6 2 16,-1 6-4-16,-2-1 0 15,0 2 0-15,2 3 0 16,-3 2 0-16,3 2 1 15,1 5 0-15,4 3-2 16,1 6 0-16,4 6 1 16,2-1-1-16,3 10-1 15,-1-5 1-15,0-4 0 16,-3 2-1-16,2 6 1 16,-2-13-1-16,1 7 1 15,2-1 0-15,0-5 1 16,0-3-1-16,-2-3 2 15,-3 2-1-15,-2-1-1 16,-4-10-1-16,3 9 1 16,-2 1 0-16,0-3-11 15,-3-9-9-15,-4-7-135 0,-5-18 30 16</inkml:trace>
  <inkml:trace contextRef="#ctx0" brushRef="#br0" timeOffset="129403.05">2646 14323 215 0,'-26'0'79'0,"9"6"13"15,6-8-59-15,6-1-1 16,8 2-16-16,8 1 0 16,-1-8-9-16,5 1-3 15,0 3-3-15,5 2 0 0,-2 4-1 16,5-2 1-16,2 0-2 16,8 7 1-16,-2-7 1 15,11 2 0-15,-2-2-2 16,12 2 1-16,-26-17-100 15,1 0 33 1</inkml:trace>
  <inkml:trace contextRef="#ctx0" brushRef="#br0" timeOffset="147956.81">6047 16423 298 0,'-14'-5'90'15,"-1"-4"25"-15,5 2-81 16,4-1-12-16,8 3-7 15,3-1-4-15,1 1-8 16,3-2-1-16,0 1-1 16,6-1 0-16,3 5-2 0,16 5-6 15,5 3-14-15,13 7-97 16,-1-4 20-16</inkml:trace>
  <inkml:trace contextRef="#ctx0" brushRef="#br0" timeOffset="148488.97">7831 16348 217 0,'23'-12'99'16,"4"10"-6"-16,10-6-39 16,4 3-51-16,17 2-15 0,-3 0-54 15,4-1-27-15,-12 0-21 16</inkml:trace>
  <inkml:trace contextRef="#ctx0" brushRef="#br0" timeOffset="148907.34">9343 16481 265 0,'9'7'150'0,"-2"-9"-23"15,11 2-45-15,10 0-99 16,12-3-111-16,2-4 22 0</inkml:trace>
  <inkml:trace contextRef="#ctx0" brushRef="#br0" timeOffset="149552.59">12687 16390 359 0,'7'3'140'16,"-1"0"4"-16,1-2-99 15,14 5-25-15,2-1-30 16,11-3-22-16,4 0 5 16,13 2-115-16,-11-8 22 0</inkml:trace>
  <inkml:trace contextRef="#ctx0" brushRef="#br0" timeOffset="189352.75">14410 15578 291 0,'0'3'112'0,"-4"-5"9"0,1-2-66 15,2 3-34-15,-2 0-4 16,-2 0-6-16,0 3 0 15,-1 2 0-15,-3-1 5 16,2 3 2-16,1 1 2 16,-2 4-1-16,0-2 3 15,-1 3-3-15,-3 4 0 16,-3-1 0-16,-4 5-3 16,-2-2-1-16,-5 8-3 15,5-5 19 1,0 1-7-16,-24 26 0 15,2 0 3-15,-7 9-6 16,6-6-4-16,6-13-2 16,8-4 0-16,0-2-2 15,13-4 2-15,3-4-4 0,8-4-2 16,5-3-7-16,4-2 0 16,3-5-4-16,-2 1 2 15,1-6-4-15,0-1 6 16,3-5-5-16,-1 2 4 15,6 1-3-15,-1-1 5 16,6 9-6-16,-5-5 5 16,5-2 0-16,-1 7-8 0,7 2-31 15,-8-3-11-15,10 6-29 16,-6 4 16-16,1 0-146 16,-1-5 61-16</inkml:trace>
  <inkml:trace contextRef="#ctx0" brushRef="#br0" timeOffset="190236.69">16179 15633 429 0,'-34'16'274'0,"0"0"-241"0,24 5-20 16,17-6-1-16,8-1-5 15,2-5 8-15,15 5-2 16,-5-4 3-16,14 4-7 16,-5 1 1-16,14 12-9 15,-2-1 1-15,13 9-3 16,-11-3 3-16,2 9-4 16,-14-8 4-16,-5 2-4 15,-18-6 12-15,-8 6 1 16,-10-7 7-16,-16 5-3 15,-7-3 8-15,-16 10-8 16,-7-7 1-16,-9 3-5 16,10-2 2-16,-4-3-4 0,15-11-2 15,10-2-7-15,12-6 3 16,6-7-26-16,9-2-13 16,8-6 190-16,4-1-349 15,0-14 166-15</inkml:trace>
  <inkml:trace contextRef="#ctx0" brushRef="#br0" timeOffset="191448.03">17943 15627 234 0,'0'-3'114'0,"-6"-7"-7"15,2 4-57-15,-3 0-26 16,2 0-19-16,0 3 5 16,-3-1-1-16,2 6 5 15,-2-3 1-15,-3 5 7 16,2 0-1-16,-4 3 5 16,-6-1-3-16,-2 7 3 15,-3-1-7-15,-17 6-3 16,1 5-8-16,-12 10-3 15,6 1 0 1,1-1 1-16,-56 48 13 16,13 4 7-16,-1 4 13 15,18-15 4-15,48-33 0 16,16-12-14-16,7-13-7 16,11-7-15-16,6 3-3 15,3 0-4-15,8-2 1 16,4 5 0-16,6 2 1 15,3-3-4-15,2-6 1 0,-10-4-9 32,-1 1-13-32,43-4-24 0,-5-5-12 15,11 5-138-15,-5 2 23 16</inkml:trace>
  <inkml:trace contextRef="#ctx0" brushRef="#br0" timeOffset="192098.07">19290 15671 462 0,'-3'7'130'0,"5"4"31"15,6 0-132-15,7-3-14 16,3 1-12-16,13 4 0 16,-2-2-3-16,7 8 1 15,-7 0 6 1,1 1-1-16,36 27 1 16,-10 0-1-16,7 15 5 15,-7-3-4-15,-32-14 9 16,-16-3 2-16,-14 1 7 0,-15-12-3 15,-19 4 1-15,-11-8-10 16,-13-2-4-16,11 1-4 16,-6 1-1-16,12-7-2 15,4 1-10-15,12-9-13 16,-3-9-34-16,12-6-69 16,9-7-74-16,9-14-21 15</inkml:trace>
  <inkml:trace contextRef="#ctx0" brushRef="#br0" timeOffset="193041.34">18249 15635 260 0,'-4'-1'146'0,"4"-10"-9"15,5-7-58-15,9-14-30 16,5-4-23-16,14-19 3 15,8-2-10-15,5-12-1 16,-12 29-3 0,-1 0-15-16,40-40 1 15,-9 19 0-15,-4 4 0 16,-9 18 0-16,-30 25 0 16,-12 6 1-16,-4 5 1 15,-5 3-2-15,0 1 1 0,-3 1-1 16,1 1-6-16,-2-2-6 15,-1 4-11-15,-3-3-7 16,0-2-21-16,2-3-103 16,4 3 28-16</inkml:trace>
  <inkml:trace contextRef="#ctx0" brushRef="#br0" timeOffset="193933.37">18665 14765 350 0,'-5'-5'109'0,"5"7"21"16,3-8-99-16,9 7-11 16,7-1-10-16,10 0-3 15,2-1-1-15,13 7-1 16,-3-7 0-16,4 1 0 15,-2 1-4-15,-5 2 0 16,-9-2-1-16,-4 2-9 16,-8 1-13-16,-8-1-114 15,-7 4 24-15</inkml:trace>
  <inkml:trace contextRef="#ctx0" brushRef="#br0" timeOffset="194082.59">18841 14939 398 0,'16'2'107'15,"6"-5"27"-15,5-3-120 16,14-10-140-16,10 2 35 0</inkml:trace>
  <inkml:trace contextRef="#ctx0" brushRef="#br0" timeOffset="194382.56">19400 14781 389 0,'-12'38'143'0,"-2"3"9"16,5-9-107-16,3-2-23 15,8-12-21-15,5-5 1 16,0-14-3-16,5-11 9 15,3-6 6-15,-4-14 6 0,2 1-1 16,0-8 1-16,-5 6-8 16,-10-5-7-16,4 13-9 15,-15-3-4-15,-4 9-3 16,-11 5-2-16,1 9 1 16,-5 1-1-16,4 10 2 15,7 2-16-15,4 0-17 16,1-6-113-16,5-3 17 0</inkml:trace>
  <inkml:trace contextRef="#ctx0" brushRef="#br0" timeOffset="195048.92">15133 15348 362 0,'0'-1'139'16,"4"3"3"-16,4-2-97 16,18 4-19-16,-3-9-25 15,8 3 2-15,5-3-1 16,0-5 0-16,-6-9-1 15,13 14 0-15,-7-12-2 16,3 1-17-16,1 12-12 0,-3-15-114 16,-13 2 16-1</inkml:trace>
  <inkml:trace contextRef="#ctx0" brushRef="#br0" timeOffset="195234.02">15317 15462 342 0,'1'4'173'0,"10"-8"-18"15,12-6-76-15,9-12-52 16,7 0-38-16,6-15-19 16,1 4-17-16,-1-9-109 15,-2 1 13-15</inkml:trace>
  <inkml:trace contextRef="#ctx0" brushRef="#br0" timeOffset="195583.12">15789 15386 447 0,'8'36'105'0,"10"-8"39"16,15-17-129-16,15-11-13 16,5-18-1-16,1-16 2 15,-11-12-3-15,-5-8 10 16,-14 1 4-16,-17-10 5 16,-4 7 3-16,-13 0 9 15,-7 10-6-15,-16 4 3 16,0 22-5-16,-14 9-3 15,10 16-9-15,1 8-3 16,9 9-7-16,6 5-4 16,11-2-11-16,2-1-15 15,2-7-9-15,13-3-21 16,0-14-122-16,1-10 34 16</inkml:trace>
  <inkml:trace contextRef="#ctx0" brushRef="#br0" timeOffset="195827.77">16195 15429 378 0,'-5'-12'127'0,"4"-8"13"15,2-7-114-15,8-4-149 16,2-6 25-16</inkml:trace>
  <inkml:trace contextRef="#ctx0" brushRef="#br0" timeOffset="199082.43">18478 11825 277 0,'6'-8'148'15,"-7"0"-1"-15,-3 0-39 16,1 7-62-16,4-1 4 15,-4 4-3-15,-7 2-7 16,2 3-6-16,-6 5-3 16,-4 5-7-16,-9 3-8 15,-2 1 0-15,-12 11-7 16,-2-5-1-16,-8 9-5 16,8 2 3-16,-4-2-9 15,12-6 11-15,2-3-2 16,10-10 4-16,-2-2-5 15,14-7 6-15,4-1-13 16,2-3 3-16,11 2-4 16,1-3 3-16,3 8-4 15,4 0 0-15,12 11 8 0,0 0 5 16,16 9-4-16,0 0 17 16,4-1 0-16,-2-7-5 15,0-1-7-15,-9-6 6 16,-1-6-16-16,-14-3 5 15,-6-6-5-15,-9 0 5 16,-1-3-3-16,-8 0 3 16,2 2-5-16,-1 2 10 0,-3-1-38 15,-2 0-29-15,-3 3-46 16,1 5-128-16,-1-4-10 16</inkml:trace>
  <inkml:trace contextRef="#ctx0" brushRef="#br0" timeOffset="199880.9">18746 11917 247 0,'0'-4'56'0,"0"-2"23"16,0 4-68-16,-2 4-4 16,2-10 1-16,2 11 2 15,0-2 8-15,-2-1 9 16,1-2 10-16,0 7 11 16,-1 3 5-16,-2-6-1 15,-2 0-11-15,2 9-3 16,0-7-10-16,-2-7-7 15,3 2-3-15,0 0-5 16,1 1 0-16,-1 4 1 16,1-3 5-16,-2 5-3 15,2 7 3-15,-5-2-8 16,3 7-1-16,-2 10-8 16,2 6 2-16,0 3-3 0,3 3 3 15,-2-2 8-15,1-10 8 16,-3-5 3-16,0-9 5 15,-2-10-2-15,0-7-9 16,-1-8-6-16,0-8-1 16,4-10-7-16,2-4 1 15,5-13-4-15,4-2 1 0,3-6-4 16,2 2 3 0,-1 0-1-16,-1 13 3 0,3 6-3 15,-2 14 2-15,0 17-4 16,1 20 1-16,6 24-3 15,2 18 3-15,8 24-1 16,-1-2 4-16,7 3-1 16,-9-16 4-16,0-13-3 15,-9-18 5-15,-3-14-6 16,-7-14 4-16,-10-9-7 16,-1-5-14-16,-15-16-43 15,0 5-10-15,-12 0-28 16,-2 3-115-16,-9 0 34 15</inkml:trace>
  <inkml:trace contextRef="#ctx0" brushRef="#br0" timeOffset="200047.94">18736 12308 418 0,'2'-7'134'16,"7"-1"41"-16,2 0-108 15,11 3-6-15,1-4-11 16,8-1-16-16,2 1-13 15,0-3-14-15,-6-2 4 0,7 5-49 16,-4 3-3-16,2-4-155 16,0 4 4-16</inkml:trace>
  <inkml:trace contextRef="#ctx0" brushRef="#br0" timeOffset="200537.91">19077 12019 400 0,'-15'-8'103'0,"9"4"42"16,3-4-112-16,7-5-7 15,4 0 5-15,8-1-7 0,3-2-9 16,7 7 4-16,1 6-2 15,1 4-8-15,-3 5 1 16,-2 9 3-16,-7 1-4 16,-6 11-3-16,-7 0 3 15,-7 4-2-15,-2-5 0 16,-2-5-3-16,1-11 0 16,4-4-2-16,2-12 1 15,2-8-5-15,5-3 2 0,3-14-2 16,5-2 1-1,3-1-1-15,-2 3 4 0,-2-2-4 16,-6 16 4-16,-4 10 10 16,-6 4 3-16,-4 14-2 15,-1 13 6-15,-1 19-1 16,4 2-6-16,5 18-6 16,9-1 2-16,7-2-5 15,7-17 1-15,5-8-5 16,-3-18 4-16,3-15-16 15,-7-14-18-15,-4-14-28 16,-6-4-141-16,-5-1 16 16</inkml:trace>
  <inkml:trace contextRef="#ctx0" brushRef="#br0" timeOffset="201116.52">19571 12133 308 0,'-2'-6'118'0,"1"3"22"15,-3-3-71-15,4 1-22 0,1 2 7 16,0 0-12-16,4 3-10 15,3 6-2-15,1 10-7 16,2 7-8-16,1 15-6 16,0 2 0-16,3 1-5 15,0-4 2-15,-1-7-5 16,-3-16 1-16,-1-7-9 16,-5-12-9-16,-4-18-30 15,-2-6-135-15,-1-6 25 16</inkml:trace>
  <inkml:trace contextRef="#ctx0" brushRef="#br0" timeOffset="201267.05">19618 11939 391 0,'-9'-5'156'0,"3"8"4"15,1 1-89-15,-3-1-75 16,-1 0-128-16,3-5-26 15,-1 2-48-15</inkml:trace>
  <inkml:trace contextRef="#ctx0" brushRef="#br0" timeOffset="202189.89">20107 11724 276 0,'-6'0'100'0,"2"5"22"15,0 13-67-15,2 7-14 16,-3 18 0-16,2 5-11 16,-4 9-8-16,2-8-2 0,2-3 2 15,2-18 0-15,2-12-1 16,4-19 7-16,-1-21-2 15,-1-11-3-15,-2-21-7 16,0-6-1-16,-2-19 1 16,4 8-2-16,4-5-2 15,2 17 3-15,2 13-6 16,1 21-4-16,0 17-3 16,-2 19 4-16,8 24-4 15,1 8 4-15,8 22-4 16,0 3 4-16,3 0-7 15,-8-17 5-15,-2-6-1 16,-11-21-3-16,-9-7-35 16,-10-6-14-16,-12-5 104 15,-6-1-253-15,-7 9 107 16</inkml:trace>
  <inkml:trace contextRef="#ctx0" brushRef="#br0" timeOffset="202376.54">20025 12069 409 0,'10'-11'142'0,"8"-1"43"16,-2 1-105-16,12-2-27 15,3 3-6-15,6-4-18 16,-3-3-22-16,3 0-7 16,-9 4 3-16,0-1-26 15,-11 7-16-15,-6-1-153 16,-8 0 22-16</inkml:trace>
  <inkml:trace contextRef="#ctx0" brushRef="#br0" timeOffset="202698.51">20455 11714 107 0</inkml:trace>
  <inkml:trace contextRef="#ctx0" brushRef="#br0" timeOffset="203042.22">20453 11695 218 0,'2'-14'237'15,"3"0"-65"-15,2 0-127 16,0 3 134-16,4 0-158 15,2 7 1-15,3 12-9 16,-2 9-2-16,7 23-4 16,-4 10 2-16,-4 13-11 15,-8-2 7-15,-1-1-4 16,-5-18 4-16,2-10-8 0,5-23 5 16,5-18-4-16,3-15-3 15,3-18-3 1,3-12 5-16,-3-13-3 0,-4 6 3 15,-3 3 1-15,-5 11 3 16,-6 16-3-16,-4 23 3 16,-2 16-4-16,-1 14 3 15,1 19-3-15,4 8 3 0,5 9-2 16,5-6 6-16,3-3-2 16,5-13 3-16,3-11-5 15,-3-14 4-15,0-10-20 16,-4-8-11-16,-4-13 207 15,-1-4-362-15,-6-12 177 16</inkml:trace>
  <inkml:trace contextRef="#ctx0" brushRef="#br0" timeOffset="203238.97">20875 11688 652 0,'-5'-1'155'15,"-2"-1"56"1,2-3-187-16,-2-6-23 0,2-1-5 16,4-3-15-16,-1 4-159 15,-4 8-34-15,1 6-43 0</inkml:trace>
  <inkml:trace contextRef="#ctx0" brushRef="#br0" timeOffset="203477.04">20957 11928 443 0,'-7'11'174'16,"1"-1"15"-16,0 9-99 15,4 7-60-15,4 12 2 16,1 4-7-16,-6 9-5 16,-1-1 4-16,-7 1-14 15,-5-8-1-15,-9-5 0 16,0-12-12-16,-8-14-55 16,3-18 235-16,-2-22-389 15,9-7 151-15</inkml:trace>
  <inkml:trace contextRef="#ctx0" brushRef="#br0" timeOffset="203967.21">20941 11406 297 0,'1'3'112'0,"1"-1"28"16,-1-1-66-16,-1 5-13 0,3-1 3 16,1-1-7-1,4 1-14-15,13 8-12 0,7-2-4 16,11 6-11-16,12 5-4 16,11 1 3-1,-6-1 10-15,8 7-16 0,-16-6 19 16,-4 4 1-16,-15-2 4 15,-10 5-7-15,-15-5 11 16,-8 10-17-16,-13 2-1 0,-17 3-12 16,-6-4 0-16,-8 2-15 15,2-8-18-15,0-5-56 16,15-3-9-16,9 0-148 16,15-13 1-16</inkml:trace>
  <inkml:trace contextRef="#ctx0" brushRef="#br0" timeOffset="204952.45">21521 11494 405 0,'-5'-2'126'0,"2"1"31"16,5-2-114-16,5 2 7 16,3 0-10-16,12 0-10 15,3-5-8-15,10-3-3 16,1-1-15-16,11-1-3 15,-3 3 0-15,7 0 0 16,-7 5-1-16,3-1 2 16,-15 2-17-16,-6-1-25 15,-9 3 6-15,-6 9-146 16,-11-5 25-16</inkml:trace>
  <inkml:trace contextRef="#ctx0" brushRef="#br0" timeOffset="205186.23">21571 11687 465 0,'-5'4'124'16,"2"1"41"-16,6-4-137 15,6-2 8-15,6-5-8 0,8-7-10 16,7-3-4-16,15-6 1 15,1-1-15-15,9-1 1 16,-3 4-1-16,3 3-27 16,-11 6-11-16,5 10-141 15,-10 4 15-15</inkml:trace>
  <inkml:trace contextRef="#ctx0" brushRef="#br0" timeOffset="205472.6">22195 11353 430 0,'-9'26'125'0,"-3"7"24"15,4-2-112-15,6 2-30 0,7-7-5 16,11-4 0 0,4-15-2-16,6-12 1 0,-2-7-1 15,1-13 11-15,-6-2 8 16,-9-15 14-16,-12 3 4 15,-15-8 3-15,-12 4-2 16,-14 1-9-16,0 18-13 16,1 12-8-16,9 13-1 15,7 12-52-15,13 9 256 0,13 3-410 16,5 1 179-16</inkml:trace>
  <inkml:trace contextRef="#ctx0" brushRef="#br0" timeOffset="206355.97">22906 11865 398 0,'-5'-7'112'0,"1"4"37"16,4 3-117-16,7 8 15 16,-4 4-4-16,14 15-5 15,-8 1-8-15,6 11 0 0,-2-2-18 16,2 0-9-16,-10-18-23 16,5-6-27-16,-1-14-133 15,-1-14 17-15</inkml:trace>
  <inkml:trace contextRef="#ctx0" brushRef="#br0" timeOffset="206718.05">23105 11488 420 0,'-6'-11'136'0,"-4"21"39"16,-2 17-120-16,3 23-1 16,6 16-8-16,12 21-8 15,4 0-17-15,14 11 0 16,1-17-12-16,-2-12-6 15,-8-22-1-15,-5-11 3 16,-17-24 0-16,-11-14-9 16,-12-11-12-16,-13-22-21 15,1-4-2-15,-10-12-8 16,9 4 7-16,2 3 8 16,15 16 15-16,5 4-9 15,15 16 2-15,2-1 1 16,9 8 3-16,9 0 8 15,4-1 17-15,11-8 16 0,8 1 1 16,12-13 1-16,-2-7-4 16,8-3-5-16,-12 3-12 15,-2-1 6-15,-20 9-15 16,-15 9-144-16,-22 5 48 16</inkml:trace>
  <inkml:trace contextRef="#ctx0" brushRef="#br0" timeOffset="206843.59">22992 11611 420 0,'-3'-10'113'0,"11"5"33"15,0-4-115-15,4-1-29 16,-2-1-11-16,5 3-131 16,2 2 27-16</inkml:trace>
  <inkml:trace contextRef="#ctx0" brushRef="#br0" timeOffset="207862.1">23694 11675 279 0,'-1'-3'107'0,"1"-1"19"15,-3-2-64-15,3 3-11 16,0-2 2-16,3 0-19 16,2-3-3-16,5-2-13 15,1-2-6-15,3-2-7 0,2 0 8 16,-1 5-2-16,0 3 0 16,-5 5 8-16,1 15 6 15,-7 6-9-15,-1 20 2 16,-2 7 1-16,-2 12-6 15,1-9-5-15,8 1-2 16,1-16-2-16,3-17-2 16,5-14 1-16,5-14-2 15,-3-13 1-15,4-15-1 16,-3 0-19-16,-4-7-30 16,-4 10-6-16,-1 3-137 15,-5 14 15-15</inkml:trace>
  <inkml:trace contextRef="#ctx0" brushRef="#br0" timeOffset="208109.14">23946 11627 436 0,'-9'-3'122'15,"8"1"38"-15,7 0-124 16,4-7-14-16,8-4-6 0,15-4-8 16,1-4-8-16,16-1-1 15,2-1 1-15,7 2 2 16,-9 5-2-16,1 2-9 16,-15 5-11-16,-6 5-140 15,-11 0 31-15</inkml:trace>
  <inkml:trace contextRef="#ctx0" brushRef="#br0" timeOffset="208340.42">24021 11796 450 0,'12'-6'109'0,"8"-7"41"0,8-4-134 16,10-6-1-16,4 3-5 16,11-7-9-16,-8 4 0 15,1-6-17-15,-10 5 275 16,-2-3-410-16,-14 3 213 16</inkml:trace>
  <inkml:trace contextRef="#ctx0" brushRef="#br0" timeOffset="208526.13">24203 11335 198 0,'1'40'186'16,"-1"2"-30"-16,3 19 8 16,-2 5-116-16,-2 14-3 15,1 1-23-15,-4 0-9 16,1-19-11-16,4-5-18 15,1-29-13-15,-3-14-137 16,2-17 22-16</inkml:trace>
  <inkml:trace contextRef="#ctx0" brushRef="#br0" timeOffset="208733.5">24033 11287 515 0,'-13'4'120'15,"5"-7"42"1,7-3-145-16,0-6-24 0,2-3-10 16,5-3-64-16,0 2-81 15,6 2-5-15</inkml:trace>
  <inkml:trace contextRef="#ctx0" brushRef="#br0" timeOffset="209070.87">24618 11152 486 0,'2'-4'161'0,"-6"4"24"16,-1 1-126-16,2-1-40 16,-2 0-38-16,2 2-26 15,1 4-141-15,-1 4 10 16</inkml:trace>
  <inkml:trace contextRef="#ctx0" brushRef="#br0" timeOffset="209293.37">24628 11514 325 0,'16'26'112'0,"1"16"35"15,1 0-82-15,2 18 7 16,-4-3 1-16,-7 5-9 16,-7-11-12-16,-15 2-5 15,-10-12-12-15,-21 0-12 16,-4-11-3-16,-12 0-6 15,5-14-6-15,4-14-53 16,13-17-19-16,14-6-148 16,21-10-6-16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40 106 3217,'17'4'3171,"-9"-1"-2548,1-1 0,14 3 1,-21-5-584,-1 0 0,1 0 0,0 0 0,0 0 0,0 0 0,0 0 0,0-1 0,0 1 0,0 0 0,-1-1 0,1 0 0,0 1 0,0-1 0,-1 0 0,1 0-1,0 0 1,1-2 0,4-1 99,-1 0-1,0 0 0,1 0 0,0 1 0,0-1 0,10-2 1,-14 5-117,3-1 2,0 0 0,-1 1 0,2 0 0,-1 0 0,0 0 0,8 1-1,4-1-3,237-28 36,140 3 28,-221 19-93,-161 4-2,-13 3 11,0 0 1,0 0-1,0 0 1,0 0-1,0 0 1,0 0-1,0 0 1,-1 0-1,1 0 1,0 0 0,0 0-1,0 0 1,0 0-1,0 0 1,0 0-1,0-1 1,0 1-1,0 0 1,0 0-1,0 0 1,0 0 0,0 0-1,0 0 1,0 0-1,0 0 1,0 0-1,0 0 1,-1-1-1,1 1 1,0 0-1,0 0 1,0 0 0,0 0-1,1 0 1,-1 0-1,0 0 1,0 0-1,0 0 1,0-1-1,0 1 1,0 0-1,0 0 1,0 0-1,0 0 1,0 0 0,0 0-1,0 0 1,0 0-1,0 0 1,-18-2 19,-1 1 1,-25 3 0,42-2-19,-79 6 58,1 4 1,-116 28 0,-150 66 405,250-69-297,-22 6-31,24-4-101,106-46-146,105-40-2538,-64 29 817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 5763,'-9'3'793,"6"-2"-458,0 0 0,1 0-1,-1 1 1,0-1 0,1 1-1,-1-1 1,-2 3 0,15-9 23,0 0 0,0 0 0,21-6 0,-28 11-315,15-6 14,0 2 0,0 0 0,1 1-1,0 1 1,28 0 0,95 11 7,-110-6-66,-20-1 6,0-1 0,0 2 1,15 4-1,-23-5 0,0-1-1,0 1 1,-1 0-1,1 0 1,6 5-1,-9-6-1,0 0 1,1 0-1,-1 0 0,0 0 1,0 0-1,0 1 0,-1-1 0,1 0 1,0 1-1,0-1 0,-1 1 1,1-1-1,0 1 0,-1-1 1,0 1-1,1 1 0,0 1 2,-1 0-1,0 0 0,0 0 1,0-1-1,0 1 0,-1 0 1,1 0-1,-1 0 1,0 0-1,-3 7 0,3-5-53,1-3-573,-3-7-974,0-4-124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2817,'3'6'4525,"-5"-9"-2802,2 3-1684,0-1 0,0 1 0,-1 0 0,1-1 0,0 1 0,-1-1 0,1 1 0,0 0 0,-1-1 0,1 1 0,-1 0 0,1 0 0,0-1 0,-1 1 0,1 0 0,-1 0 0,1-1 0,-1 1 0,1 0 0,-1 0 0,1 0 0,-1 0 0,1 0 0,-1 0 0,0 0 0,1 0-31,0 0 0,-1 1-1,1-1 1,0 0 0,-1 0-1,1 1 1,0-1 0,0 0-1,-1 1 1,1-1 0,0 0-1,0 1 1,0-1 0,0 0 0,-1 1-1,1-1 1,0 0 0,0 1-1,0-1 1,0 1 0,0-1-1,0 0 1,0 1 0,0 0-1,0 7 26,-1 1 0,2 0 0,1 9 0,0 14 3,15 302 39,-14-292 56,2-1 0,16 68-1,-21-106-79,1-1 0,0 1-1,0 0 1,0-1 0,0 1-1,0 0 1,1-1 0,-1 0 0,1 1-1,0-1 1,0 0 0,-1 0-1,1 0 1,4 3 0,-6-5-30,0 0 1,1 0-1,-1 0 1,0 1-1,1-1 1,-1 0-1,0 0 0,1 0 1,-1 0-1,1 0 1,-1 0-1,0 0 1,1 0-1,-1 0 1,1 0-1,-1 0 1,0 0-1,1 0 1,-1 0-1,0 0 1,1 0-1,-1-1 1,1 1-1,-1 0 1,0 0-1,1 0 1,-1-1-1,9-10 357,1-18 169,-3-11-159,-2 0 0,0-43 0,-3 38-314,10-60 0,-9 86-75,-1 8 11,0 1-1,4-14 1,-5 22-8,0-1-1,0 0 1,0 0 0,1 1 0,0-1-1,-1 1 1,1-1 0,0 1 0,0-1 0,0 1-1,0 0 1,4-2 0,132-79-38,-68 45 27,-55 29-87,0-1 0,13-11 0,-26 21-625,-4 4-231,-1 4-1081,-1 16-368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6579,'16'41'2673,"-11"5"161,-7 2-1746,2 26-416,3 1-480,-4 6 49,1-9-209,3-2 0,3-21-273,-1-14-431,3-23-2193,6-10 320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277 115 6579,'-5'-4'500,"0"1"0,0 0 1,0 0-1,0 0 0,-1 1 0,1 0 0,-1 0 1,1 0-1,-12-1 0,11 2-297,-1 0 1,0 1-1,0 0 0,1 1 0,-1-1 1,0 1-1,-12 4 0,11-3-166,0 1 0,1 0 0,-1 1 0,1 0 0,0 0 0,0 0 0,0 1 0,0 0 0,1 0-1,0 1 1,0 0 0,1 0 0,-1 0 0,-6 11 0,6-6-28,1-1 0,0 1 0,0 0 0,1 1 0,0-1 1,1 1-1,1 0 0,0-1 0,0 1 0,1 15 0,0-19-13,2 1 1,-1 0-1,1 0 0,1-1 1,-1 1-1,2-1 0,-1 1 1,1-1-1,0 0 1,1 0-1,0 0 0,0-1 1,0 1-1,9 9 0,-11-14 4,0 0 0,1-1 0,-1 0 1,0 0-1,1 0 0,0 0 0,-1 0 0,1 0 0,0 0 0,0-1 0,0 0 0,5 2 0,-6-2 3,1-1 0,-1 0-1,1 0 1,0 0 0,-1 0 0,1 0 0,-1-1-1,1 1 1,-1-1 0,1 1 0,-1-1-1,0 0 1,1 0 0,-1 0 0,0 0 0,4-3-1,4-3 11,0-1-1,0 0 0,-1 0 0,0-1 0,0 0 1,-1-1-1,-1 0 0,11-16 0,2-10 67,19-48-1,-35 75-62,9-16 5,-13 25-20,0-1-1,0 1 0,1 0 1,-1-1-1,0 1 0,0 0 0,0 0 1,0-1-1,1 1 0,-1 0 0,0 0 1,0-1-1,1 1 0,-1 0 0,0 0 1,0-1-1,1 1 0,-1 0 1,0 0-1,1 0 0,-1 0 0,0 0 1,1-1-1,-1 1 0,0 0 0,1 0 1,-1 0-1,0 0 0,1 0 1,-1 0-1,0 0 0,1 0 0,-1 0 1,0 0-1,1 0 0,-1 1 0,0-1 1,1 0-1,-1 0 0,0 0 0,1 0 1,-1 0-1,0 1 0,0-1 1,1 0-1,-1 0 0,0 0 0,0 1 1,1-1-1,-1 0 0,0 0 0,0 1 1,0-1-1,1 0 0,-1 1 0,0-1 1,8 22-14,-7-18 18,11 49-29,-7-30 28,0 0 1,11 26 0,-11-37-20,-2-4 117,0 0-1,0 0 1,1 0 0,0 0 0,1-1 0,-1 1 0,9 9 0,-14-23 262,-1 0-1,1 0 0,0 0 1,0-11-1,1 2-241,0 0 0,1 0 0,1 0 0,0 0 0,1 0 0,1 1 0,0-1 0,13-26 0,1 5-129,2 1-1,25-35 0,-33 55-682,0 0 0,0 1 0,2 1 0,0 0 0,26-18 0,-28 22-903,11-9-1798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5603,'-42'1'1840,"3"26"497,6 21-1456,-16 33-129,6 13-127,8 27-209,2-5-192,18 15-128,20-23-32,19-9-176,14-20-128,18-23-224,6-31-2098,14-22 449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2705,'3'3'1434,"-3"-6"-63,0 3-1331,0 0 0,0 0 0,0 0 0,0 0 0,0 0-1,1 0 1,-1 0 0,0 0 0,0 0 0,0 0 0,0 0 0,0 0 0,0 0 0,1 0 0,-1 0 0,0 0-1,0 0 1,0 0 0,0 0 0,0 0 0,0 0 0,0 0 0,1 0 0,-1 0 0,0 0 0,0 0 0,0 0-1,0 0 1,0 0 0,0 0 0,0 0 0,1 0 0,-1 0 0,0 0 0,0 0 0,0 0 0,0-1 0,0 1 0,0 0-1,0 0 1,0 0 0,0 0 0,0 0 0,0 0 0,0 0 0,0-1 0,0 1 0,0 0 0,0 0 0,0 0-1,0 0 1,0 0 0,0 0 0,0 0 0,0-1 0,0 1 0,1-1 70,0 1-1,0-1 1,0 0-1,0 1 1,0-1 0,0 0-1,-1 0 1,1 0-1,0 0 1,-1 0 0,1 0-1,-1 0 1,1 0-1,0-1 1,12-25 578,7-13 221,-18 37-866,-1 0-1,1 1 0,0 0 1,1-1-1,-1 1 0,0 0 0,1 0 1,-1 0-1,1 0 0,-1 1 1,1-1-1,0 1 0,0 0 0,4-2 1,5-1 70,-1 1 0,17-3 0,-26 5-102,1 1 0,0-1 0,0 1 0,0 0 0,0 0 0,-1 0 0,1 0 0,0 1 0,0-1 0,0 1 0,-1 0 0,1 0-1,0 0 1,-1 0 0,5 3 0,-4-2-10,0 0-1,-1 0 0,1 1 0,-1-1 1,1 1-1,-1 0 0,0 0 1,0 0-1,-1 0 0,1 0 0,0 0 1,1 6-1,0-1 1,-1 1 0,0 0 0,0-1 0,-1 1 0,0 0 0,0 0-1,-1 0 1,0 0 0,-1 0 0,0-1 0,0 1 0,-1 0 0,0 0 0,-1-1 0,0 1 0,-7 14 0,-4 2 25,-1-1 0,0 0 0,-37 41 0,50-63-21,-12 14 27,13-15-28,1-1-1,-1 1 1,1-1 0,-1 1-1,1-1 1,-1 0 0,1 1-1,-1-1 1,0 1-1,1-1 1,-1 0 0,1 0-1,-1 1 1,0-1-1,1 0 1,-1 0 0,0 0-1,0 0 1,-1 0-1,2 0 0,0 0-1,0 0 0,0-1 1,-1 1-1,1 0 1,0-1-1,0 1 0,0 0 1,0-1-1,0 1 1,0-1-1,0 1 0,0 0 1,0-1-1,0 1 0,0 0 1,0-1-1,0 1 1,0-1-1,0 1 0,0 0 1,0-1-1,0 1 1,0 0-1,0-1 0,1 1 1,-1-1-1,3-7 13,1 0 1,0 1-1,6-10 0,-1 2 7,55-81 21,4-9-4,-53 78-24,-6 10 26,1 0 1,19-25-1,-29 42-39,0 0 1,0 0-1,0 1 0,0-1 0,0 0 1,0 0-1,0 0 0,0 0 0,0 0 1,0 0-1,0 0 0,1 0 0,-1 0 1,0 0-1,0 1 0,0-1 1,0 0-1,0 0 0,0 0 0,0 0 1,0 0-1,0 0 0,0 0 0,1 0 1,-1 0-1,0 0 0,0 0 0,0 0 1,0 0-1,0 0 0,0 0 0,0 0 1,0 0-1,1 0 0,-1 0 0,0 0 1,0 0-1,0 0 0,0 0 0,0 0 1,0 0-1,0 0 0,0 0 0,1 0 1,-1 0-1,0 0 0,0 0 0,0-1 1,0 1-1,0 0 0,0 0 0,0 0 1,0 0-1,0 0 0,0 0 0,0 0 1,0 0-1,1 23 119,-2 0 0,-7 45 1,5-46-101,0 0 1,2 1 0,1 28 0,2-25-10,12 47 0,-11-61-43,1 0 0,0-1 0,1 0 0,0 0-1,13 21 1,-18-31 13,1 0-1,-1 0 1,1 0-1,0 0 1,0 0-1,0 0 1,0 0-1,-1 0 1,1 0 0,0 0-1,1 0 1,-1 0-1,0-1 1,0 1-1,0 0 1,0-1-1,1 1 1,-1-1-1,0 1 1,0-1 0,1 0-1,-1 0 1,0 1-1,1-1 1,-1 0-1,2 0 1,-1-1-191,1 0 0,0-1 0,-1 1 0,1 0 0,-1-1 1,0 0-1,1 1 0,-1-1 0,0 0 0,3-4 0,12-9-1437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4738,'-11'19'1793,"3"-1"288,3 12-1137,-1-3-431,1 3-129,7-3-160,6 6-160,-2-12-32,12 1 0,1-4-64,1-9-288,-1-10-208,2-6-1649,-5-2 192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7 172 5603,'-6'5'2145,"9"4"224,5-5-1345,5-14-416,6 1-127,9-12-145,3-5-96,4 1-112,-2 3-192,5-15-2545,-11-2 784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6243,'14'15'2129,"11"23"800,4 6-1504,30 34-17,-4 0 33,17 17-272,-10-1-465,-23 22-240,-37-18-256,-34 4-384,-23-14-224,-30-9 1328,-7-36-4545,-11-26 1696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72 3842,'-6'-1'1391,"-8"0"1428,12-1-1571,7-2-333,5 0-725,0 1-1,0 1 1,1-1-1,-1 2 1,1 0-1,0 0 1,20 1-1,-3 0-53,86-2-20,39-2-123,-141 3-230,1-1 1,-1 0-1,0-1 0,0 0 0,0 0 1,0-2-1,14-6 0,-4-2-1313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5571,'1'19'2081,"10"-11"240,5-14-1409,16-4-352,0-1-240,12-13-15,-12-4-161,9 4-48,-14-3-48,7-3-272,-1 6-497,5-5-1744,-12-4 144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4962,'-7'4'1569,"-1"0"368,0 5-1201,-1 7-352,1 8-15,3 4-145,5 11-80,5-6-128,-2 0 16,-1-9-16,-1-6-80,1-10-112,-7-8-1905,-1-7 528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0:4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55 384 4738,'-1'-1'315,"0"1"-1,0-1 1,0 0 0,0 0-1,0 0 1,0 0 0,0 0-1,0 0 1,0 0 0,1 0-1,-1-1 1,0 1-1,0-3 1,-1 0 2,10 16 30,-7-10-345,0 0 1,0-1-1,0 1 0,1 0 0,-1-1 0,0 1 1,1-1-1,-1 0 0,1 0 0,-1 1 1,1-1-1,0 0 0,-1 0 0,1 0 0,0-1 1,0 1-1,0 0 0,0-1 0,-1 1 1,1-1-1,0 0 0,0 1 0,4-1 1,-2-5 3,-4 5-6,0 0 0,1 0 0,-1-1 0,0 1 0,0 0 0,0 0 0,0-1 0,1 1 0,-1 0 0,0 0 0,0-1 0,0 1-1,1 0 1,-1 0 0,0 0 0,0 0 0,1-1 0,-1 1 0,0 0 0,0 0 0,1 0 0,-1 0 0,0 0 0,1 0 0,7-3 16,-9-2 24,-16-5 83,4 1-25,8 3 97,-1 0 0,1-1 0,0 0 0,-7-13 1,6 9 53,2 7-124,3 7-105,1-2-20,0 0-1,0 0 1,1 0-1,-1 0 1,0 0-1,1 0 1,-1 0-1,1 0 1,-1-1-1,1 1 1,-1 0 0,1 0-1,0 1 1,5 3 0,0 1 0,0-1 1,0 0-1,1-1 0,0 1 1,0-1-1,0-1 0,0 1 1,1-1-1,-1-1 1,1 1-1,0-1 0,-1-1 1,16 2-1,-19-2 3,0-1 1,0 0-1,0 0 0,1-1 1,6-1-1,-9 2-1,-1-1-1,1 1 1,0-1-1,0 0 1,0 1-1,0-1 1,-1 0-1,1 0 1,-1 0-1,1 0 1,0-1-1,-1 1 1,0 0-1,2-2 1,-3 3 3,1-1 0,-1 1 0,0 0 1,0 0-1,0 0 0,0-1 0,1 1 1,-1 0-1,0 0 0,0 0 1,0-1-1,0 1 0,0 0 0,0 0 1,0-1-1,0 1 0,0 0 0,0 0 1,0-1-1,0 1 0,0 0 0,0 0 1,0 0-1,0-1 0,0 1 0,0 0 1,0 0-1,0-1 0,0 1 1,0 0-1,0 0 0,0-1 0,0 1 1,-1 0-1,1 0 0,-10-2 168,-12 6 116,9 1-196,1 0 0,-1 1 0,1 1 0,0 0 0,1 0 0,0 1 0,0 0 0,-11 12 0,22-20-86,0 0-1,0 0 0,-1 0 0,1 1 0,0-1 1,-1 0-1,1 0 0,0 0 0,0 0 1,-1 0-1,1 0 0,0 0 0,-1 0 0,1 0 1,0 0-1,-1 0 0,1 0 0,0 0 1,0 0-1,-1 0 0,1 0 0,0 0 0,-1 0 1,1 0-1,0 0 0,-1 0 0,1 0 1,0-1-1,0 1 0,-1 0 0,1 0 0,0 0 1,0 0-1,-1-1 0,1 1 0,0 0 1,0 0-1,0-1 0,0 1 0,-1 0 0,1 0 1,0-1-1,0 1 0,0 0 0,0-1 0,0 1 1,0 0-1,0 0 0,0-1 0,-1 1 1,1 0-1,0-1 0,-3-16 38,3 16-40,1-1 0,-1 0 0,1 0-1,-1 1 1,1-1 0,0 0 0,0 1 0,0-1 0,0 0 0,2-1 0,4-9-5,2-7-11,-6 14 10,-1 1 0,0-1 0,0 0 0,-1 0 0,1 0 0,0-7 0,4-35 7,0-58 0,-6-43 30,1 138-61,4 15-6,7 25-30,-6-14 38,7 17-20,-1 1-1,11 53 0,-20-73 52,-1 0 0,0 0-1,-1 0 1,-1 0 0,0 1 0,-1-1-1,-1 0 1,0 0 0,-6 22-1,7-34 0,0 1-1,0 0 1,0-1-1,0 1 1,-1-1-1,1 0 0,-1 1 1,-2 2-1,4-5-2,-1 0-1,1 1 1,0-1-1,-1 0 1,1 0 0,0 1-1,-1-1 1,1 0-1,0 0 1,-1 0-1,1 0 1,-1 1-1,1-1 1,0 0 0,-1 0-1,1 0 1,-1 0-1,1 0 1,0 0-1,-1 0 1,1 0-1,-1 0 1,1 0 0,-1-1 0,0 1 1,0-1-1,0 1 1,1-1 0,-1 0-1,0 1 1,1-1 0,-1 1-1,1-1 1,-1 0-1,1 0 1,-1 1 0,1-1-1,-1 0 1,0-1-1,-5-15 37,5 14-42,1 0 0,-1 1 0,0-1 0,-1 0 0,1 1 0,0-1 0,-2-2 1,-6-10-21,9 14-4,0 0 0,-1-1 0,1 1 0,-1 0 0,0 0-1,1 0 1,-1-1 0,0 1 0,0 0 0,0 0 0,1 0-1,-1 0 1,0 1 0,-2-3 0,-22-13-212,22 13 209,0 1 1,0 0 0,0 0-1,0 0 1,0 0 0,-1 0 0,1 1-1,0-1 1,-1 1 0,-5-2-1,8 4 36,0-1-1,1 0 1,-1 1-1,0-1 0,1 1 1,-1-1-1,0 1 1,1-1-1,-1 1 1,1-1-1,-1 1 0,1 0 1,-1-1-1,1 1 1,-1 1-1,-2 0 78,29 24 274,-19-19-358,0 0 1,0-1 0,1 0 0,-1 0 0,1 0-1,1-1 1,-1-1 0,1 1 0,10 3 0,-10-6 27,-12-4 20,-7-6-15,-103-91 258,102 91-167,1 0 13,11 6-105,6 2-42,3 0 2,-1-1 1,1 1-1,-1-2 0,0 1 1,1-1-1,12-5 1,3 1-2,86-24 7,-21 6 28,-94 25-3,0 1-1,-1 0 0,1-1 1,0 1-1,0 1 0,0-1 1,0 1-1,1-1 0,-7 7 0,-1 0 54,-5 4 41,0 2 0,1-1-1,-12 18 1,9-5-49,17-25-66,0-1-1,1 1 0,-1-1 1,1 1-1,-1-1 1,1 1-1,-1-1 0,1 1 1,0-1-1,-1 1 1,1 0-1,0-1 0,0 1 1,1 0-1,-1 1 1,0-2-2,0-1 0,0 0 0,0 0 0,0 1 0,1-1 0,-1 0 0,0 0 0,0 1 0,0-1 0,0 0 1,0 0-1,1 1 0,-1-1 0,0 0 0,0 0 0,0 0 0,1 1 0,-1-1 0,0 0 0,0 0 0,1 0 0,-1 0 0,0 1 1,0-1-1,1 0 0,-1 0 0,0 0 0,1 0 0,-1 0 0,0 0 0,1 0 0,-1 0 0,0 0 0,0 0 0,1 0 0,-1 0 1,0 0-1,1 0 0,-1 0 0,0 0 0,0-1 0,1 1 0,-1 0 0,1 0 0,9-11-280,-5 7-2941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0:49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53 3410,'0'2'2259,"0"-1"-1618,-5-2-209,-9-2 288,10 3 499,2-2 190,5 5-779,-3-3-609,0 0 1,0 0-1,0 0 1,0 0-1,0 0 1,0 0 0,0-1-1,0 1 1,0 0-1,0 0 1,0 0-1,0 0 1,0 0 0,0 0-1,0 0 1,0 0-1,0 0 1,0 0-1,0 0 1,0 0 0,0 0-1,0 0 1,0 0-1,0-1 1,0 1-1,0 0 1,0 0 0,0 0-1,0 0 1,0 0-1,0 0 1,-1 0-1,1 0 1,0 0 0,13 1 170,-13 0-78,0-1-111,0 0 0,0 0-1,0 0 1,0 0 0,0 0 0,0 0 0,0 0 0,-1 0-1,1 0 1,0 0 0,0 0 0,0 0 0,0 0 0,0-1-1,0 1 1,0 0 0,0 1 0,0-1 0,0 0 0,0 0 0,-1 0-1,1 0 1,0 0 0,0 0 0,0 0 0,0 0 0,0 0-1,0 0 1,0 0 0,0 0 0,0 0 0,0 0 0,0 0-1,0 0 1,0 0 0,-1 0 0,1 0 0,0 0 0,0 0-1,0 0 1,0 1 0,0-1 0,0 0 0,0 0 0,0 0-1,0 0 1,0 0 0,0 0 0,0 0 0,-5-9 232,5 9-230,0-1 0,0 1 1,0 0-1,-1 0 0,1 0 1,0 0-1,0 0 1,0-1-1,0 1 0,0 0 1,0 0-1,-1 0 0,1-1 1,0 1-1,0 0 1,0 0-1,0 0 0,0-1 1,0 1-1,0 0 1,0 0-1,0-1 0,0 1 1,0 0-1,0 0 0,0 0 1,0-1-1,0 1 1,0 0-1,0 0 0,0 0 1,0-1-1,1 1 0,-1 0 1,0 0-1,0 0 1,0-1-1,0 1 0,0 0 1,0 0-1,1 0 0,-1 0 1,0-1-1,0 1 1,0 0-1,0 0 0,1 0 1,-1 0-1,0 0 0,1-1 3,-1 1 0,1 0 0,-1-1-1,0 1 1,1 0 0,-1-1-1,0 1 1,0 0 0,1-1 0,-1 1-1,0-1 1,0 1 0,1-1-1,-1 1 1,0 0 0,0-1-1,0 1 1,0-1 0,0 1 0,0-1-1,0 1 1,0-1 0,0 1-1,0-1 1,0 1 0,0-1 0,0 1-1,0-1 1,0 1 0,0-1-1,-1 1 1,1 0 0,0-1-1,-1 0-5,1 1 0,0 0 0,0-1 0,0 1 0,-1 0 0,1-1 0,0 1 0,0 0 0,0-1 0,0 1-1,0 0 1,0-1 0,0 1 0,0 0 0,0-1 0,0 1 0,0-1 0,0 1 0,0 0 0,0-1 0,0 1-1,0 0 1,0-1 0,0 1 0,0 0 0,0-1 0,1 1 0,-1 0 0,0-1 0,0 1 0,1 0-1,-1-1 1,0 1 0,0 0 0,1 0 0,-1-1 0,0 1 0,0 0 0,1 0 0,-1 0 0,1-1 0,-1-1 214,-6-1 4,5 3-190,-1 0 0,1-1 1,-1 1-1,1 0 0,0 0 1,-1 0-1,1 0 0,-1 0 1,1 0-1,0 0 1,-3 1-1,1 1 12,0-1 0,-1 1 0,1 0 0,0 0 1,1 0-1,-1 1 0,0-1 0,0 0 0,1 1 0,0 0 0,-1 0 0,-1 4 1,-4 6 166,-11 23 0,18-33-191,-45 120 487,41-108-471,-22 78 70,4 2-1,4 1 1,4 1-1,-1 99 1,12-96 158,4 1 0,25 187 1,0-159-82,50 150 1,-71-262-807,-7-26-5698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1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3330,'-3'-7'0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1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2785,'-22'-2'0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4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5587,'-43'23'2849,"2"3"-4514,36-50 529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4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80 181 2641,'0'-47'2284,"1"34"-1680,0 1 0,-2-1 0,1 0-1,-2 0 1,-2-13 0,2 20-281,0 0 1,1 0-1,-1-10 1,2 16-297,0-1 1,0 1-1,0-1 0,0 1 1,0-1-1,0 1 0,0-1 1,0 1-1,0 0 0,0-1 1,-1 1-1,1-1 1,0 1-1,0 0 0,0-1 1,-1 1-1,1-1 0,0 1 1,0 0-1,-1-1 0,1 1 1,-1-1-1,1 2-7,0-1 0,-1 1 0,1-1 0,0 1-1,-1-1 1,1 1 0,0-1 0,0 1 0,-1-1 0,1 1 0,0-1-1,0 1 1,0-1 0,0 1 0,0-1 0,0 1 0,0-1-1,0 1 1,0-1 0,0 1 0,0-1 0,0 2 0,-8 80 289,3 57-255,2-40-49,-5 103-10,6 42 13,17 636 32,10-517-6,-14-240-18,7 160 142,-16-255-125,1-5 40,-2-1-1,-3 41 0,2-61-55,0 0-1,0 0 0,0 0 1,-1 0-1,1 0 1,-1 0-1,1 0 0,-1 0 1,0 0-1,0 0 0,-1 2 1,1-4-15,1 0 0,0 0 0,0 0 0,0 0 1,0 0-1,-1 0 0,1 0 0,0 0 0,0 0 0,0 0 1,-1 0-1,1 0 0,0 0 0,0 0 0,0 0 1,0 0-1,-1 0 0,1 0 0,0 0 0,0 0 0,0-1 1,0 1-1,0 0 0,0 0 0,-1 0 0,1 0 1,0 0-1,0-1 0,0 1 0,0 0 0,0 0 0,0 0 1,0 0-1,0-1 0,-6-15 27,-31-148-377,10 38-1967,1 29 322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4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23 156 4770,'-21'4'2283,"19"-5"-904,13-5-970,25-8-9,0 1-1,71-16 0,-61 22-233,0 3 0,64 1-1,94 15-16,-5 8-139,88 7-17,386 19 433,-25-39-1,-167-60-289,-434 45-119,188-41 48,-221 45-64,-7 3 5,0-1 1,0 0-1,-1-1 0,1 1 0,-1-1 0,1 0 0,-1-1 0,7-4 0,-12 7-87,0 0 0,0 1 0,0-1-1,0 0 1,0 1 0,0-1-1,0 0 1,0 0 0,0 0 0,0 0-1,-1 0 1,1 0 0,0 0-1,-1 0 1,1 0 0,-1-1 0,1 1-1,-1 0 1,1 0 0,-1 0-1,0-1 1,0 1 0,1 0 0,-1 0-1,0-1 1,0 1 0,0 0 0,-1 0-1,1-2 1,-13-17-1723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4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59 4242,'1'-6'517,"0"0"1,-1 0-1,0 0 0,-2-10 0,2 15-430,0 0 0,0 0 0,-1 0-1,1-1 1,0 1 0,-1 0 0,1 0-1,-1 0 1,1 0 0,-1 0-1,0 0 1,-1-2 0,2 3-69,-1 0 0,0-1 0,1 1 1,-1 0-1,1 0 0,-1 0 0,1-1 0,-1 1 0,0 0 1,1 0-1,-1 0 0,1 0 0,-1 0 0,0 0 0,1 0 1,-1 0-1,1 0 0,-1 0 0,0 0 0,1 0 1,-1 1-1,1-1 0,-1 0 0,0 0 0,1 1 0,-1-1 1,-1 1 6,1 0 1,0 0 0,0 0-1,0 0 1,1 0 0,-1 0 0,0 1-1,0-1 1,0 0 0,1 0 0,-1 1-1,1-1 1,-1 2 0,-8 21 88,1 0 1,-8 39 0,-1 52-83,4 48-19,-1 59 25,0 42 2,0 637 128,12-658-118,2-41-2,0-154-33,-3 103 31,0-105-24,-11 54-1,13-94-39,-9 36 41,9-39-59,0-1 0,1 1 0,-1-1 0,0 1 0,-1-1 0,1 0-1,0 0 1,-1 0 0,1 0 0,-1 0 0,0 0 0,-2 2 0,4-3-4,0-1 0,-1 0 1,1 0-1,-1 0 0,1 0 0,-1 0 0,1 0 0,-1 0 0,1 1 0,-1-1 1,1 0-1,-1-1 0,1 1 0,-1 0 0,1 0 0,0 0 0,-1 0 0,1 0 0,-1 0 1,1-1-1,-1 1 0,1 0 0,-1 0 0,1 0 0,0-1 0,-1 1 0,1 0 1,0-1-1,-1 1 0,1 0 0,0-1 0,-1 1 0,1-1 0,0 1 0,0 0 0,-1-1 1,1 1-1,0-1 0,-20-35-1470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6211,'0'0'91,"0"1"0,0-1 0,0 1 0,0-1 0,0 1 0,0-1 1,0 1-1,0-1 0,0 1 0,0-1 0,0 1 0,0-1 0,0 1 0,1-1 0,-1 1 0,0-1 0,0 1 1,0-1-1,1 1 0,-1-1 0,0 1 0,1-1 0,-1 0 0,0 1 0,1-1 0,-1 0 0,0 1 1,1 0-1,16 9 721,-11-7-830,25 13 117,1-1 0,0-1-1,1-2 1,45 10 0,134 18-46,48-7-48,617 36 27,-574-57-29,-59-9 130,278-30 340,-298-9-228,-88 10-186,-126 23-52,-7 2-3,-1 0 0,1 1-1,-1-1 1,1 0 0,-1 1 0,1 0 0,-1-1-1,1 1 1,0 0 0,-1 0 0,1 1-1,0-1 1,-1 1 0,4 0 0,-6-1-3,0 0 0,0 0-1,0 0 1,0 0 0,1 0 0,-1 0 0,0 0 0,0 0 0,0 0 0,0 1 0,0-1 0,1 0-1,-1 0 1,0 0 0,0 0 0,0 0 0,0 0 0,0 0 0,0 1 0,0-1 0,0 0-1,0 0 1,1 0 0,-1 0 0,0 0 0,0 1 0,0-1 0,0 0 0,0 0 0,0 0-1,0 0 1,0 0 0,0 1 0,0-1 0,0 0 0,0 0 0,0 0 0,0 0 0,0 1-1,0-1 1,0 0 0,-1 0 0,1 0 0,0 0 0,0 0 0,0 0 0,0 1 0,0-1-1,0 0 1,0 0 0,0 0 0,0 0 0,-1 0 0,1 0 0,0 0 0,0 1 0,0-1 0,0 0-1,-13 5-6,10-3-16,-21 9-1001,1 0 1,1 2-1,-37 27 1,12-4-1686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1684 3522,'-17'23'1075,"9"-11"-734,-1-1-1,-17 19 1,32-33-342,1 1 1,-1 0-1,1 0 1,0 0 0,0 1-1,11-1 1,166-11 435,234 36 805,68 39-448,-277-34-631,-190-25-151,647 65 215,34-65 332,-112-23-101,-40-24-122,-437 33-197,49-7 102,-153 18-229,15-4 17,-21 3-25,0 1 0,0 0 0,-1 0 0,1-1 0,0 1 1,-1-1-1,1 1 0,0-1 0,-1 1 0,1-1 0,0 1 1,-1-1-1,1 1 0,-1-1 0,1 0 0,-1 1 0,1-1 1,-1 0-1,0 0 0,1 1 0,-1-1 0,0 0 0,0 0 1,1 0-1,-1-3 3,0 1-1,0-1 1,-1 0 0,1 1 0,-1-1 0,0 1 0,0-1 0,0 1-1,0 0 1,-1-1 0,1 1 0,-4-5 0,-3-5 17,-15-18-1,-12-12-8,-36-49 15,59 73-25,0 0 0,1-1 1,-11-29-1,10 17-20,2 0 1,1-1-1,1 0 1,-3-42-1,2-155-135,12 144 131,5-111-1,-2 133-5,3 0-1,23-88 1,-27 135 24,5-22-7,1 1 0,19-42 1,-16 53 10,0-1 0,2 2 0,1 0 0,0 1 0,2 1 0,1 1 0,43-39 0,-51 52-1,-6 4-4,1 0-1,1 0 1,-1 1 0,1 0-1,-1 0 1,1 1-1,16-6 1,-23 9 3,0 1-1,0 0 1,0 0 0,0 0 0,1 0-1,-1 0 1,0 0 0,0 0 0,0 0-1,0 0 1,0 0 0,0 1 0,0-1-1,0 0 1,0 1 0,0-1 0,0 1-1,0-1 1,-1 1 0,1-1 0,0 1-1,0 0 1,0-1 0,-1 1 0,1 0 0,0 0-1,-1-1 1,1 1 0,0 0 0,-1 0-1,1 0 1,0 1 0,0 2-4,1 0 0,-1 0 0,0 0 1,0 0-1,-1 0 0,1 6 0,1 67-43,-12 117-1,-25 75 5,29-229 36,-82 422-64,82-435 70,-63 239-2,29-145 7,-19 81-6,54-184-155,-1 1 0,-1-1 0,-16 30 0,20-43-11,2-4 74,1 1-1,-1-1 1,1 0 0,-1 0-1,0 0 1,0 0-1,1 0 1,-1 0-1,0 0 1,0 0-1,-2 1 1,-2-4-723,-2-10-158,-5-29-1270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5875,'5'14'1280,"-4"32"545,-6 19-1681,2 53-96,3 21 16,-14 52-16,9-2 0,11 21-32,-4-39-16,17 7 32,5-47 0,-2-23 16,-14-94 96,-5-6-16,-1-5-15,1 2-65,10-23-1985,-23-52 624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8T11:12:5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5923,'56'-5'1526,"150"-13"299,63 3-1711,41 9-74,-292 6-37,336-3 60,746-23 15,-768 2-32,387-55 19,-582 62-50,111-15 107,-86 10-22,270-29 334,-319 43-334,158 9 0,-214 5-514,-53-5 205,0-1 0,0 1 0,0 0-1,0 0 1,-1 0 0,1 0 0,0 1-1,3 1 1,-7-3 196,0 1 0,0-1 0,0 0 0,0 0 0,0 0 0,0 0 0,0 0 0,0 0 0,0 0 0,0 0 0,0 0 0,0 0 0,0 0-1,0 0 1,0 0 0,0 0 0,0 1 0,0-1 0,0 0 0,0 0 0,0 0 0,0 0 0,0 0 0,0 0 0,0 0 0,0 0 0,0 0 0,0 0 0,0 0 0,0 0 0,0 0 0,0 0 0,0 0 0,0 0 0,0 1 0,0-1-1,0 0 1,0 0 0,-1 0 0,1 0 0,0 0 0,0 0 0,0 0 0,0 0 0,0 0 0,0 0 0,0 0 0,0 0 0,0 0 0,0 0 0,0 0 0,0 0 0,0 0 0,0 0 0,-1 0 0,1 0 0,0 0 0,0 0-1,0 0 1,0 0 0,0 0 0,0 0 0,0 0 0,0 0 0,0-1 0,0 1 0,0 0 0,0 0 0,-10 1-829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46192-F637-4243-8374-D56BDFC60122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EB6B1-20F9-4D0A-A632-62203B06AC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84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fld id="{C07EADD3-D4F7-4EE6-B840-E0795A6569E9}" type="slidenum">
              <a:rPr lang="en-GB" altLang="en-US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en-GB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85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demo tracking lineages would be good…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9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more curves for different values of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7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/>
            <a:fld id="{69977BE1-E364-4D52-AD02-515DC2F31EB8}" type="slidenum">
              <a:rPr lang="en-GB" altLang="en-US" smtClean="0">
                <a:solidFill>
                  <a:schemeClr val="tx1"/>
                </a:solidFill>
                <a:latin typeface="Arial" charset="0"/>
              </a:rPr>
              <a:pPr eaLnBrk="1" hangingPunct="1"/>
              <a:t>2</a:t>
            </a:fld>
            <a:endParaRPr lang="en-GB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78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 on physics definition of drift. And in actuality that it can be shown that genetic drift should really be called genetic flux, as discussed in my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97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is exact discrete and the other is ODE solution!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89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board?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4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board?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3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Will focus on monomorphic weak mutation regime for rest of lectures – mutations enter but don’t affect dynamics in frequency.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4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comes from binomial Wright-Fisher transition probability, </a:t>
            </a:r>
            <a:r>
              <a:rPr lang="en-GB" dirty="0" err="1"/>
              <a:t>i.e</a:t>
            </a:r>
            <a:r>
              <a:rPr lang="en-GB" dirty="0"/>
              <a:t> from a pool of 1 mutant &amp; N-1 </a:t>
            </a:r>
            <a:r>
              <a:rPr lang="en-GB" dirty="0" err="1"/>
              <a:t>wt</a:t>
            </a:r>
            <a:r>
              <a:rPr lang="en-GB" dirty="0"/>
              <a:t>, then probability of zero mutants in next generation is probability of drawing the </a:t>
            </a:r>
            <a:r>
              <a:rPr lang="en-GB" dirty="0" err="1"/>
              <a:t>wt</a:t>
            </a:r>
            <a:r>
              <a:rPr lang="en-GB" dirty="0"/>
              <a:t> N times = (1-1/N)^N-&gt; exp(-1)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1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picture…?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EB6B1-20F9-4D0A-A632-62203B06ACE6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0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0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2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0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1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42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4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3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8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5F1DE-4BE5-4356-9002-D5F290E8E361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80C63-1A57-4F45-A8E4-BE44D67523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96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1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8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2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397.png"/><Relationship Id="rId9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4.png"/><Relationship Id="rId7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1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1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8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80.png"/><Relationship Id="rId3" Type="http://schemas.openxmlformats.org/officeDocument/2006/relationships/image" Target="../media/image420.png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44.png"/><Relationship Id="rId5" Type="http://schemas.openxmlformats.org/officeDocument/2006/relationships/image" Target="../media/image83.png"/><Relationship Id="rId15" Type="http://schemas.openxmlformats.org/officeDocument/2006/relationships/image" Target="../media/image85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23.png"/><Relationship Id="rId12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74.png"/><Relationship Id="rId5" Type="http://schemas.openxmlformats.org/officeDocument/2006/relationships/image" Target="../media/image21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.xml"/><Relationship Id="rId21" Type="http://schemas.openxmlformats.org/officeDocument/2006/relationships/customXml" Target="../ink/ink4.xml"/><Relationship Id="rId42" Type="http://schemas.openxmlformats.org/officeDocument/2006/relationships/image" Target="../media/image108.png"/><Relationship Id="rId63" Type="http://schemas.openxmlformats.org/officeDocument/2006/relationships/customXml" Target="../ink/ink25.xml"/><Relationship Id="rId84" Type="http://schemas.openxmlformats.org/officeDocument/2006/relationships/image" Target="../media/image129.png"/><Relationship Id="rId138" Type="http://schemas.openxmlformats.org/officeDocument/2006/relationships/image" Target="../media/image156.png"/><Relationship Id="rId159" Type="http://schemas.openxmlformats.org/officeDocument/2006/relationships/customXml" Target="../ink/ink73.xml"/><Relationship Id="rId107" Type="http://schemas.openxmlformats.org/officeDocument/2006/relationships/customXml" Target="../ink/ink47.xml"/><Relationship Id="rId11" Type="http://schemas.openxmlformats.org/officeDocument/2006/relationships/image" Target="../media/image74.svg"/><Relationship Id="rId32" Type="http://schemas.openxmlformats.org/officeDocument/2006/relationships/image" Target="../media/image101.png"/><Relationship Id="rId53" Type="http://schemas.openxmlformats.org/officeDocument/2006/relationships/customXml" Target="../ink/ink20.xml"/><Relationship Id="rId74" Type="http://schemas.openxmlformats.org/officeDocument/2006/relationships/image" Target="../media/image124.png"/><Relationship Id="rId128" Type="http://schemas.openxmlformats.org/officeDocument/2006/relationships/image" Target="../media/image151.png"/><Relationship Id="rId149" Type="http://schemas.openxmlformats.org/officeDocument/2006/relationships/customXml" Target="../ink/ink68.xml"/><Relationship Id="rId5" Type="http://schemas.openxmlformats.org/officeDocument/2006/relationships/image" Target="../media/image24.svg"/><Relationship Id="rId95" Type="http://schemas.openxmlformats.org/officeDocument/2006/relationships/customXml" Target="../ink/ink41.xml"/><Relationship Id="rId160" Type="http://schemas.openxmlformats.org/officeDocument/2006/relationships/image" Target="../media/image167.png"/><Relationship Id="rId22" Type="http://schemas.openxmlformats.org/officeDocument/2006/relationships/image" Target="../media/image96.png"/><Relationship Id="rId43" Type="http://schemas.openxmlformats.org/officeDocument/2006/relationships/customXml" Target="../ink/ink15.xml"/><Relationship Id="rId64" Type="http://schemas.openxmlformats.org/officeDocument/2006/relationships/image" Target="../media/image119.png"/><Relationship Id="rId118" Type="http://schemas.openxmlformats.org/officeDocument/2006/relationships/image" Target="../media/image146.png"/><Relationship Id="rId139" Type="http://schemas.openxmlformats.org/officeDocument/2006/relationships/customXml" Target="../ink/ink63.xml"/><Relationship Id="rId85" Type="http://schemas.openxmlformats.org/officeDocument/2006/relationships/customXml" Target="../ink/ink36.xml"/><Relationship Id="rId150" Type="http://schemas.openxmlformats.org/officeDocument/2006/relationships/image" Target="../media/image162.png"/><Relationship Id="rId12" Type="http://schemas.openxmlformats.org/officeDocument/2006/relationships/image" Target="../media/image103.png"/><Relationship Id="rId17" Type="http://schemas.openxmlformats.org/officeDocument/2006/relationships/customXml" Target="../ink/ink2.xml"/><Relationship Id="rId33" Type="http://schemas.openxmlformats.org/officeDocument/2006/relationships/customXml" Target="../ink/ink10.xml"/><Relationship Id="rId38" Type="http://schemas.openxmlformats.org/officeDocument/2006/relationships/image" Target="../media/image106.png"/><Relationship Id="rId59" Type="http://schemas.openxmlformats.org/officeDocument/2006/relationships/customXml" Target="../ink/ink23.xml"/><Relationship Id="rId103" Type="http://schemas.openxmlformats.org/officeDocument/2006/relationships/customXml" Target="../ink/ink45.xml"/><Relationship Id="rId108" Type="http://schemas.openxmlformats.org/officeDocument/2006/relationships/image" Target="../media/image141.png"/><Relationship Id="rId124" Type="http://schemas.openxmlformats.org/officeDocument/2006/relationships/image" Target="../media/image149.png"/><Relationship Id="rId129" Type="http://schemas.openxmlformats.org/officeDocument/2006/relationships/customXml" Target="../ink/ink58.xml"/><Relationship Id="rId54" Type="http://schemas.openxmlformats.org/officeDocument/2006/relationships/image" Target="../media/image114.png"/><Relationship Id="rId70" Type="http://schemas.openxmlformats.org/officeDocument/2006/relationships/image" Target="../media/image122.png"/><Relationship Id="rId75" Type="http://schemas.openxmlformats.org/officeDocument/2006/relationships/customXml" Target="../ink/ink31.xml"/><Relationship Id="rId91" Type="http://schemas.openxmlformats.org/officeDocument/2006/relationships/customXml" Target="../ink/ink39.xml"/><Relationship Id="rId96" Type="http://schemas.openxmlformats.org/officeDocument/2006/relationships/image" Target="../media/image135.png"/><Relationship Id="rId140" Type="http://schemas.openxmlformats.org/officeDocument/2006/relationships/image" Target="../media/image157.png"/><Relationship Id="rId145" Type="http://schemas.openxmlformats.org/officeDocument/2006/relationships/customXml" Target="../ink/ink66.xml"/><Relationship Id="rId161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23" Type="http://schemas.openxmlformats.org/officeDocument/2006/relationships/customXml" Target="../ink/ink5.xml"/><Relationship Id="rId28" Type="http://schemas.openxmlformats.org/officeDocument/2006/relationships/image" Target="../media/image99.png"/><Relationship Id="rId49" Type="http://schemas.openxmlformats.org/officeDocument/2006/relationships/customXml" Target="../ink/ink18.xml"/><Relationship Id="rId114" Type="http://schemas.openxmlformats.org/officeDocument/2006/relationships/image" Target="../media/image144.png"/><Relationship Id="rId119" Type="http://schemas.openxmlformats.org/officeDocument/2006/relationships/customXml" Target="../ink/ink53.xml"/><Relationship Id="rId44" Type="http://schemas.openxmlformats.org/officeDocument/2006/relationships/image" Target="../media/image109.png"/><Relationship Id="rId60" Type="http://schemas.openxmlformats.org/officeDocument/2006/relationships/image" Target="../media/image117.png"/><Relationship Id="rId65" Type="http://schemas.openxmlformats.org/officeDocument/2006/relationships/customXml" Target="../ink/ink26.xml"/><Relationship Id="rId81" Type="http://schemas.openxmlformats.org/officeDocument/2006/relationships/customXml" Target="../ink/ink34.xml"/><Relationship Id="rId86" Type="http://schemas.openxmlformats.org/officeDocument/2006/relationships/image" Target="../media/image130.png"/><Relationship Id="rId130" Type="http://schemas.openxmlformats.org/officeDocument/2006/relationships/image" Target="../media/image152.png"/><Relationship Id="rId135" Type="http://schemas.openxmlformats.org/officeDocument/2006/relationships/customXml" Target="../ink/ink61.xml"/><Relationship Id="rId151" Type="http://schemas.openxmlformats.org/officeDocument/2006/relationships/customXml" Target="../ink/ink69.xml"/><Relationship Id="rId156" Type="http://schemas.openxmlformats.org/officeDocument/2006/relationships/image" Target="../media/image165.png"/><Relationship Id="rId13" Type="http://schemas.openxmlformats.org/officeDocument/2006/relationships/image" Target="../media/image104.png"/><Relationship Id="rId18" Type="http://schemas.openxmlformats.org/officeDocument/2006/relationships/image" Target="../media/image76.png"/><Relationship Id="rId39" Type="http://schemas.openxmlformats.org/officeDocument/2006/relationships/customXml" Target="../ink/ink13.xml"/><Relationship Id="rId109" Type="http://schemas.openxmlformats.org/officeDocument/2006/relationships/customXml" Target="../ink/ink48.xml"/><Relationship Id="rId34" Type="http://schemas.openxmlformats.org/officeDocument/2006/relationships/image" Target="../media/image102.png"/><Relationship Id="rId50" Type="http://schemas.openxmlformats.org/officeDocument/2006/relationships/image" Target="../media/image112.png"/><Relationship Id="rId55" Type="http://schemas.openxmlformats.org/officeDocument/2006/relationships/customXml" Target="../ink/ink21.xml"/><Relationship Id="rId76" Type="http://schemas.openxmlformats.org/officeDocument/2006/relationships/image" Target="../media/image125.png"/><Relationship Id="rId97" Type="http://schemas.openxmlformats.org/officeDocument/2006/relationships/customXml" Target="../ink/ink42.xml"/><Relationship Id="rId104" Type="http://schemas.openxmlformats.org/officeDocument/2006/relationships/image" Target="../media/image139.png"/><Relationship Id="rId120" Type="http://schemas.openxmlformats.org/officeDocument/2006/relationships/image" Target="../media/image147.png"/><Relationship Id="rId125" Type="http://schemas.openxmlformats.org/officeDocument/2006/relationships/customXml" Target="../ink/ink56.xml"/><Relationship Id="rId141" Type="http://schemas.openxmlformats.org/officeDocument/2006/relationships/customXml" Target="../ink/ink64.xml"/><Relationship Id="rId146" Type="http://schemas.openxmlformats.org/officeDocument/2006/relationships/image" Target="../media/image160.png"/><Relationship Id="rId7" Type="http://schemas.openxmlformats.org/officeDocument/2006/relationships/image" Target="../media/image22.svg"/><Relationship Id="rId71" Type="http://schemas.openxmlformats.org/officeDocument/2006/relationships/customXml" Target="../ink/ink29.xml"/><Relationship Id="rId92" Type="http://schemas.openxmlformats.org/officeDocument/2006/relationships/image" Target="../media/image133.png"/><Relationship Id="rId162" Type="http://schemas.openxmlformats.org/officeDocument/2006/relationships/image" Target="../media/image168.png"/><Relationship Id="rId2" Type="http://schemas.openxmlformats.org/officeDocument/2006/relationships/image" Target="../media/image68.gif"/><Relationship Id="rId29" Type="http://schemas.openxmlformats.org/officeDocument/2006/relationships/customXml" Target="../ink/ink8.xml"/><Relationship Id="rId24" Type="http://schemas.openxmlformats.org/officeDocument/2006/relationships/image" Target="../media/image97.png"/><Relationship Id="rId40" Type="http://schemas.openxmlformats.org/officeDocument/2006/relationships/image" Target="../media/image107.png"/><Relationship Id="rId45" Type="http://schemas.openxmlformats.org/officeDocument/2006/relationships/customXml" Target="../ink/ink16.xml"/><Relationship Id="rId66" Type="http://schemas.openxmlformats.org/officeDocument/2006/relationships/image" Target="../media/image120.png"/><Relationship Id="rId87" Type="http://schemas.openxmlformats.org/officeDocument/2006/relationships/customXml" Target="../ink/ink37.xml"/><Relationship Id="rId110" Type="http://schemas.openxmlformats.org/officeDocument/2006/relationships/image" Target="../media/image142.png"/><Relationship Id="rId115" Type="http://schemas.openxmlformats.org/officeDocument/2006/relationships/customXml" Target="../ink/ink51.xml"/><Relationship Id="rId131" Type="http://schemas.openxmlformats.org/officeDocument/2006/relationships/customXml" Target="../ink/ink59.xml"/><Relationship Id="rId136" Type="http://schemas.openxmlformats.org/officeDocument/2006/relationships/image" Target="../media/image155.png"/><Relationship Id="rId157" Type="http://schemas.openxmlformats.org/officeDocument/2006/relationships/customXml" Target="../ink/ink72.xml"/><Relationship Id="rId61" Type="http://schemas.openxmlformats.org/officeDocument/2006/relationships/customXml" Target="../ink/ink24.xml"/><Relationship Id="rId82" Type="http://schemas.openxmlformats.org/officeDocument/2006/relationships/image" Target="../media/image128.png"/><Relationship Id="rId152" Type="http://schemas.openxmlformats.org/officeDocument/2006/relationships/image" Target="../media/image163.png"/><Relationship Id="rId19" Type="http://schemas.openxmlformats.org/officeDocument/2006/relationships/customXml" Target="../ink/ink3.xml"/><Relationship Id="rId14" Type="http://schemas.openxmlformats.org/officeDocument/2006/relationships/image" Target="../media/image690.png"/><Relationship Id="rId30" Type="http://schemas.openxmlformats.org/officeDocument/2006/relationships/image" Target="../media/image100.png"/><Relationship Id="rId35" Type="http://schemas.openxmlformats.org/officeDocument/2006/relationships/customXml" Target="../ink/ink11.xml"/><Relationship Id="rId56" Type="http://schemas.openxmlformats.org/officeDocument/2006/relationships/image" Target="../media/image115.png"/><Relationship Id="rId77" Type="http://schemas.openxmlformats.org/officeDocument/2006/relationships/customXml" Target="../ink/ink32.xml"/><Relationship Id="rId100" Type="http://schemas.openxmlformats.org/officeDocument/2006/relationships/image" Target="../media/image137.png"/><Relationship Id="rId105" Type="http://schemas.openxmlformats.org/officeDocument/2006/relationships/customXml" Target="../ink/ink46.xml"/><Relationship Id="rId126" Type="http://schemas.openxmlformats.org/officeDocument/2006/relationships/image" Target="../media/image150.png"/><Relationship Id="rId147" Type="http://schemas.openxmlformats.org/officeDocument/2006/relationships/customXml" Target="../ink/ink67.xml"/><Relationship Id="rId8" Type="http://schemas.openxmlformats.org/officeDocument/2006/relationships/image" Target="../media/image890.png"/><Relationship Id="rId51" Type="http://schemas.openxmlformats.org/officeDocument/2006/relationships/customXml" Target="../ink/ink19.xml"/><Relationship Id="rId72" Type="http://schemas.openxmlformats.org/officeDocument/2006/relationships/image" Target="../media/image123.png"/><Relationship Id="rId93" Type="http://schemas.openxmlformats.org/officeDocument/2006/relationships/customXml" Target="../ink/ink40.xml"/><Relationship Id="rId98" Type="http://schemas.openxmlformats.org/officeDocument/2006/relationships/image" Target="../media/image136.png"/><Relationship Id="rId121" Type="http://schemas.openxmlformats.org/officeDocument/2006/relationships/customXml" Target="../ink/ink54.xml"/><Relationship Id="rId142" Type="http://schemas.openxmlformats.org/officeDocument/2006/relationships/image" Target="../media/image158.png"/><Relationship Id="rId3" Type="http://schemas.openxmlformats.org/officeDocument/2006/relationships/image" Target="../media/image69.jpeg"/><Relationship Id="rId25" Type="http://schemas.openxmlformats.org/officeDocument/2006/relationships/customXml" Target="../ink/ink6.xml"/><Relationship Id="rId46" Type="http://schemas.openxmlformats.org/officeDocument/2006/relationships/image" Target="../media/image110.png"/><Relationship Id="rId67" Type="http://schemas.openxmlformats.org/officeDocument/2006/relationships/customXml" Target="../ink/ink27.xml"/><Relationship Id="rId116" Type="http://schemas.openxmlformats.org/officeDocument/2006/relationships/image" Target="../media/image145.png"/><Relationship Id="rId137" Type="http://schemas.openxmlformats.org/officeDocument/2006/relationships/customXml" Target="../ink/ink62.xml"/><Relationship Id="rId158" Type="http://schemas.openxmlformats.org/officeDocument/2006/relationships/image" Target="../media/image166.png"/><Relationship Id="rId20" Type="http://schemas.openxmlformats.org/officeDocument/2006/relationships/image" Target="../media/image86.png"/><Relationship Id="rId41" Type="http://schemas.openxmlformats.org/officeDocument/2006/relationships/customXml" Target="../ink/ink14.xml"/><Relationship Id="rId62" Type="http://schemas.openxmlformats.org/officeDocument/2006/relationships/image" Target="../media/image118.png"/><Relationship Id="rId83" Type="http://schemas.openxmlformats.org/officeDocument/2006/relationships/customXml" Target="../ink/ink35.xml"/><Relationship Id="rId88" Type="http://schemas.openxmlformats.org/officeDocument/2006/relationships/image" Target="../media/image131.png"/><Relationship Id="rId111" Type="http://schemas.openxmlformats.org/officeDocument/2006/relationships/customXml" Target="../ink/ink49.xml"/><Relationship Id="rId132" Type="http://schemas.openxmlformats.org/officeDocument/2006/relationships/image" Target="../media/image153.png"/><Relationship Id="rId153" Type="http://schemas.openxmlformats.org/officeDocument/2006/relationships/customXml" Target="../ink/ink70.xml"/><Relationship Id="rId15" Type="http://schemas.openxmlformats.org/officeDocument/2006/relationships/customXml" Target="../ink/ink1.xml"/><Relationship Id="rId36" Type="http://schemas.openxmlformats.org/officeDocument/2006/relationships/image" Target="../media/image105.png"/><Relationship Id="rId57" Type="http://schemas.openxmlformats.org/officeDocument/2006/relationships/customXml" Target="../ink/ink22.xml"/><Relationship Id="rId106" Type="http://schemas.openxmlformats.org/officeDocument/2006/relationships/image" Target="../media/image140.png"/><Relationship Id="rId127" Type="http://schemas.openxmlformats.org/officeDocument/2006/relationships/customXml" Target="../ink/ink57.xml"/><Relationship Id="rId10" Type="http://schemas.openxmlformats.org/officeDocument/2006/relationships/image" Target="../media/image73.png"/><Relationship Id="rId31" Type="http://schemas.openxmlformats.org/officeDocument/2006/relationships/customXml" Target="../ink/ink9.xml"/><Relationship Id="rId52" Type="http://schemas.openxmlformats.org/officeDocument/2006/relationships/image" Target="../media/image113.png"/><Relationship Id="rId73" Type="http://schemas.openxmlformats.org/officeDocument/2006/relationships/customXml" Target="../ink/ink30.xml"/><Relationship Id="rId78" Type="http://schemas.openxmlformats.org/officeDocument/2006/relationships/image" Target="../media/image126.png"/><Relationship Id="rId94" Type="http://schemas.openxmlformats.org/officeDocument/2006/relationships/image" Target="../media/image134.png"/><Relationship Id="rId99" Type="http://schemas.openxmlformats.org/officeDocument/2006/relationships/customXml" Target="../ink/ink43.xml"/><Relationship Id="rId101" Type="http://schemas.openxmlformats.org/officeDocument/2006/relationships/customXml" Target="../ink/ink44.xml"/><Relationship Id="rId122" Type="http://schemas.openxmlformats.org/officeDocument/2006/relationships/image" Target="../media/image148.png"/><Relationship Id="rId143" Type="http://schemas.openxmlformats.org/officeDocument/2006/relationships/customXml" Target="../ink/ink65.xml"/><Relationship Id="rId148" Type="http://schemas.openxmlformats.org/officeDocument/2006/relationships/image" Target="../media/image161.png"/><Relationship Id="rId4" Type="http://schemas.openxmlformats.org/officeDocument/2006/relationships/image" Target="../media/image23.png"/><Relationship Id="rId9" Type="http://schemas.openxmlformats.org/officeDocument/2006/relationships/image" Target="../media/image580.png"/><Relationship Id="rId26" Type="http://schemas.openxmlformats.org/officeDocument/2006/relationships/image" Target="../media/image98.png"/><Relationship Id="rId47" Type="http://schemas.openxmlformats.org/officeDocument/2006/relationships/customXml" Target="../ink/ink17.xml"/><Relationship Id="rId68" Type="http://schemas.openxmlformats.org/officeDocument/2006/relationships/image" Target="../media/image121.png"/><Relationship Id="rId89" Type="http://schemas.openxmlformats.org/officeDocument/2006/relationships/customXml" Target="../ink/ink38.xml"/><Relationship Id="rId112" Type="http://schemas.openxmlformats.org/officeDocument/2006/relationships/image" Target="../media/image143.png"/><Relationship Id="rId133" Type="http://schemas.openxmlformats.org/officeDocument/2006/relationships/customXml" Target="../ink/ink60.xml"/><Relationship Id="rId154" Type="http://schemas.openxmlformats.org/officeDocument/2006/relationships/image" Target="../media/image164.png"/><Relationship Id="rId16" Type="http://schemas.openxmlformats.org/officeDocument/2006/relationships/image" Target="../media/image75.png"/><Relationship Id="rId37" Type="http://schemas.openxmlformats.org/officeDocument/2006/relationships/customXml" Target="../ink/ink12.xml"/><Relationship Id="rId58" Type="http://schemas.openxmlformats.org/officeDocument/2006/relationships/image" Target="../media/image116.png"/><Relationship Id="rId79" Type="http://schemas.openxmlformats.org/officeDocument/2006/relationships/customXml" Target="../ink/ink33.xml"/><Relationship Id="rId102" Type="http://schemas.openxmlformats.org/officeDocument/2006/relationships/image" Target="../media/image138.png"/><Relationship Id="rId123" Type="http://schemas.openxmlformats.org/officeDocument/2006/relationships/customXml" Target="../ink/ink55.xml"/><Relationship Id="rId144" Type="http://schemas.openxmlformats.org/officeDocument/2006/relationships/image" Target="../media/image159.png"/><Relationship Id="rId90" Type="http://schemas.openxmlformats.org/officeDocument/2006/relationships/image" Target="../media/image132.png"/><Relationship Id="rId27" Type="http://schemas.openxmlformats.org/officeDocument/2006/relationships/customXml" Target="../ink/ink7.xml"/><Relationship Id="rId48" Type="http://schemas.openxmlformats.org/officeDocument/2006/relationships/image" Target="../media/image111.png"/><Relationship Id="rId69" Type="http://schemas.openxmlformats.org/officeDocument/2006/relationships/customXml" Target="../ink/ink28.xml"/><Relationship Id="rId113" Type="http://schemas.openxmlformats.org/officeDocument/2006/relationships/customXml" Target="../ink/ink50.xml"/><Relationship Id="rId134" Type="http://schemas.openxmlformats.org/officeDocument/2006/relationships/image" Target="../media/image154.png"/><Relationship Id="rId80" Type="http://schemas.openxmlformats.org/officeDocument/2006/relationships/image" Target="../media/image127.png"/><Relationship Id="rId155" Type="http://schemas.openxmlformats.org/officeDocument/2006/relationships/customXml" Target="../ink/ink7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24.svg"/><Relationship Id="rId18" Type="http://schemas.openxmlformats.org/officeDocument/2006/relationships/image" Target="../media/image1090.png"/><Relationship Id="rId3" Type="http://schemas.openxmlformats.org/officeDocument/2006/relationships/image" Target="../media/image69.jpeg"/><Relationship Id="rId7" Type="http://schemas.openxmlformats.org/officeDocument/2006/relationships/image" Target="../media/image1070.png"/><Relationship Id="rId12" Type="http://schemas.openxmlformats.org/officeDocument/2006/relationships/image" Target="../media/image23.png"/><Relationship Id="rId17" Type="http://schemas.openxmlformats.org/officeDocument/2006/relationships/image" Target="../media/image1080.png"/><Relationship Id="rId2" Type="http://schemas.openxmlformats.org/officeDocument/2006/relationships/image" Target="../media/image68.gif"/><Relationship Id="rId16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22.svg"/><Relationship Id="rId5" Type="http://schemas.openxmlformats.org/officeDocument/2006/relationships/image" Target="../media/image1051.png"/><Relationship Id="rId15" Type="http://schemas.openxmlformats.org/officeDocument/2006/relationships/image" Target="../media/image1061.png"/><Relationship Id="rId10" Type="http://schemas.openxmlformats.org/officeDocument/2006/relationships/image" Target="../media/image21.png"/><Relationship Id="rId19" Type="http://schemas.openxmlformats.org/officeDocument/2006/relationships/image" Target="../media/image760.png"/><Relationship Id="rId4" Type="http://schemas.openxmlformats.org/officeDocument/2006/relationships/image" Target="../media/image169.png"/><Relationship Id="rId9" Type="http://schemas.openxmlformats.org/officeDocument/2006/relationships/image" Target="../media/image1020.png"/><Relationship Id="rId14" Type="http://schemas.openxmlformats.org/officeDocument/2006/relationships/image" Target="../media/image10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24.svg"/><Relationship Id="rId18" Type="http://schemas.openxmlformats.org/officeDocument/2006/relationships/image" Target="../media/image1180.png"/><Relationship Id="rId3" Type="http://schemas.openxmlformats.org/officeDocument/2006/relationships/image" Target="../media/image68.gif"/><Relationship Id="rId7" Type="http://schemas.openxmlformats.org/officeDocument/2006/relationships/image" Target="../media/image1120.png"/><Relationship Id="rId12" Type="http://schemas.openxmlformats.org/officeDocument/2006/relationships/image" Target="../media/image23.png"/><Relationship Id="rId17" Type="http://schemas.openxmlformats.org/officeDocument/2006/relationships/image" Target="../media/image1170.png"/><Relationship Id="rId2" Type="http://schemas.openxmlformats.org/officeDocument/2006/relationships/image" Target="../media/image170.png"/><Relationship Id="rId16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2.svg"/><Relationship Id="rId5" Type="http://schemas.openxmlformats.org/officeDocument/2006/relationships/image" Target="../media/image1031.png"/><Relationship Id="rId15" Type="http://schemas.openxmlformats.org/officeDocument/2006/relationships/image" Target="../media/image1150.png"/><Relationship Id="rId10" Type="http://schemas.openxmlformats.org/officeDocument/2006/relationships/image" Target="../media/image21.png"/><Relationship Id="rId4" Type="http://schemas.openxmlformats.org/officeDocument/2006/relationships/image" Target="../media/image69.jpeg"/><Relationship Id="rId9" Type="http://schemas.openxmlformats.org/officeDocument/2006/relationships/image" Target="../media/image1140.png"/><Relationship Id="rId14" Type="http://schemas.openxmlformats.org/officeDocument/2006/relationships/image" Target="../media/image10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50.png"/><Relationship Id="rId3" Type="http://schemas.openxmlformats.org/officeDocument/2006/relationships/image" Target="../media/image68.gif"/><Relationship Id="rId7" Type="http://schemas.openxmlformats.org/officeDocument/2006/relationships/image" Target="../media/image1130.png"/><Relationship Id="rId12" Type="http://schemas.openxmlformats.org/officeDocument/2006/relationships/image" Target="../media/image1050.png"/><Relationship Id="rId2" Type="http://schemas.openxmlformats.org/officeDocument/2006/relationships/image" Target="../media/image171.png"/><Relationship Id="rId16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4.svg"/><Relationship Id="rId5" Type="http://schemas.openxmlformats.org/officeDocument/2006/relationships/image" Target="../media/image1200.png"/><Relationship Id="rId15" Type="http://schemas.openxmlformats.org/officeDocument/2006/relationships/image" Target="../media/image1170.png"/><Relationship Id="rId10" Type="http://schemas.openxmlformats.org/officeDocument/2006/relationships/image" Target="../media/image23.png"/><Relationship Id="rId4" Type="http://schemas.openxmlformats.org/officeDocument/2006/relationships/image" Target="../media/image69.jpeg"/><Relationship Id="rId9" Type="http://schemas.openxmlformats.org/officeDocument/2006/relationships/image" Target="../media/image22.svg"/><Relationship Id="rId14" Type="http://schemas.openxmlformats.org/officeDocument/2006/relationships/image" Target="../media/image1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50.png"/><Relationship Id="rId3" Type="http://schemas.openxmlformats.org/officeDocument/2006/relationships/image" Target="../media/image68.gif"/><Relationship Id="rId7" Type="http://schemas.openxmlformats.org/officeDocument/2006/relationships/image" Target="../media/image1130.png"/><Relationship Id="rId12" Type="http://schemas.openxmlformats.org/officeDocument/2006/relationships/image" Target="../media/image1050.png"/><Relationship Id="rId17" Type="http://schemas.openxmlformats.org/officeDocument/2006/relationships/image" Target="../media/image1230.png"/><Relationship Id="rId2" Type="http://schemas.openxmlformats.org/officeDocument/2006/relationships/image" Target="../media/image172.png"/><Relationship Id="rId16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24.svg"/><Relationship Id="rId5" Type="http://schemas.openxmlformats.org/officeDocument/2006/relationships/image" Target="../media/image1220.png"/><Relationship Id="rId15" Type="http://schemas.openxmlformats.org/officeDocument/2006/relationships/image" Target="../media/image1170.png"/><Relationship Id="rId10" Type="http://schemas.openxmlformats.org/officeDocument/2006/relationships/image" Target="../media/image23.png"/><Relationship Id="rId4" Type="http://schemas.openxmlformats.org/officeDocument/2006/relationships/image" Target="../media/image69.jpeg"/><Relationship Id="rId9" Type="http://schemas.openxmlformats.org/officeDocument/2006/relationships/image" Target="../media/image22.svg"/><Relationship Id="rId14" Type="http://schemas.openxmlformats.org/officeDocument/2006/relationships/image" Target="../media/image1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352.png"/><Relationship Id="rId7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374.png"/><Relationship Id="rId10" Type="http://schemas.openxmlformats.org/officeDocument/2006/relationships/image" Target="../media/image173.png"/><Relationship Id="rId4" Type="http://schemas.openxmlformats.org/officeDocument/2006/relationships/image" Target="../media/image364.png"/><Relationship Id="rId9" Type="http://schemas.openxmlformats.org/officeDocument/2006/relationships/customXml" Target="../ink/ink75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0.png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87.xml"/><Relationship Id="rId21" Type="http://schemas.openxmlformats.org/officeDocument/2006/relationships/customXml" Target="../ink/ink78.xml"/><Relationship Id="rId34" Type="http://schemas.openxmlformats.org/officeDocument/2006/relationships/image" Target="../media/image182.png"/><Relationship Id="rId42" Type="http://schemas.openxmlformats.org/officeDocument/2006/relationships/image" Target="../media/image189.png"/><Relationship Id="rId47" Type="http://schemas.openxmlformats.org/officeDocument/2006/relationships/image" Target="../media/image191.png"/><Relationship Id="rId50" Type="http://schemas.openxmlformats.org/officeDocument/2006/relationships/customXml" Target="../ink/ink93.xml"/><Relationship Id="rId55" Type="http://schemas.openxmlformats.org/officeDocument/2006/relationships/image" Target="../media/image195.png"/><Relationship Id="rId63" Type="http://schemas.openxmlformats.org/officeDocument/2006/relationships/image" Target="../media/image199.png"/><Relationship Id="rId7" Type="http://schemas.openxmlformats.org/officeDocument/2006/relationships/image" Target="../media/image15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40.png"/><Relationship Id="rId29" Type="http://schemas.openxmlformats.org/officeDocument/2006/relationships/customXml" Target="../ink/ink82.xml"/><Relationship Id="rId11" Type="http://schemas.openxmlformats.org/officeDocument/2006/relationships/image" Target="../media/image1590.png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86.xml"/><Relationship Id="rId40" Type="http://schemas.openxmlformats.org/officeDocument/2006/relationships/image" Target="../media/image187.png"/><Relationship Id="rId45" Type="http://schemas.openxmlformats.org/officeDocument/2006/relationships/customXml" Target="../ink/ink90.xml"/><Relationship Id="rId53" Type="http://schemas.openxmlformats.org/officeDocument/2006/relationships/image" Target="../media/image194.png"/><Relationship Id="rId58" Type="http://schemas.openxmlformats.org/officeDocument/2006/relationships/customXml" Target="../ink/ink97.xml"/><Relationship Id="rId5" Type="http://schemas.openxmlformats.org/officeDocument/2006/relationships/image" Target="../media/image1530.png"/><Relationship Id="rId61" Type="http://schemas.openxmlformats.org/officeDocument/2006/relationships/image" Target="../media/image198.png"/><Relationship Id="rId19" Type="http://schemas.openxmlformats.org/officeDocument/2006/relationships/customXml" Target="../ink/ink77.xml"/><Relationship Id="rId14" Type="http://schemas.openxmlformats.org/officeDocument/2006/relationships/image" Target="../media/image1620.png"/><Relationship Id="rId22" Type="http://schemas.openxmlformats.org/officeDocument/2006/relationships/image" Target="../media/image176.png"/><Relationship Id="rId27" Type="http://schemas.openxmlformats.org/officeDocument/2006/relationships/customXml" Target="../ink/ink81.xml"/><Relationship Id="rId30" Type="http://schemas.openxmlformats.org/officeDocument/2006/relationships/image" Target="../media/image180.png"/><Relationship Id="rId35" Type="http://schemas.openxmlformats.org/officeDocument/2006/relationships/customXml" Target="../ink/ink85.xml"/><Relationship Id="rId43" Type="http://schemas.openxmlformats.org/officeDocument/2006/relationships/customXml" Target="../ink/ink89.xml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8" Type="http://schemas.openxmlformats.org/officeDocument/2006/relationships/image" Target="../media/image1560.png"/><Relationship Id="rId51" Type="http://schemas.openxmlformats.org/officeDocument/2006/relationships/image" Target="../media/image193.png"/><Relationship Id="rId3" Type="http://schemas.openxmlformats.org/officeDocument/2006/relationships/image" Target="../media/image1513.png"/><Relationship Id="rId12" Type="http://schemas.openxmlformats.org/officeDocument/2006/relationships/image" Target="../media/image1600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customXml" Target="../ink/ink84.xml"/><Relationship Id="rId38" Type="http://schemas.openxmlformats.org/officeDocument/2006/relationships/image" Target="../media/image186.png"/><Relationship Id="rId46" Type="http://schemas.openxmlformats.org/officeDocument/2006/relationships/customXml" Target="../ink/ink91.xml"/><Relationship Id="rId59" Type="http://schemas.openxmlformats.org/officeDocument/2006/relationships/image" Target="../media/image197.png"/><Relationship Id="rId20" Type="http://schemas.openxmlformats.org/officeDocument/2006/relationships/image" Target="../media/image175.png"/><Relationship Id="rId41" Type="http://schemas.openxmlformats.org/officeDocument/2006/relationships/customXml" Target="../ink/ink88.xml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15" Type="http://schemas.openxmlformats.org/officeDocument/2006/relationships/image" Target="../media/image1630.png"/><Relationship Id="rId23" Type="http://schemas.openxmlformats.org/officeDocument/2006/relationships/customXml" Target="../ink/ink79.xml"/><Relationship Id="rId28" Type="http://schemas.openxmlformats.org/officeDocument/2006/relationships/image" Target="../media/image179.png"/><Relationship Id="rId36" Type="http://schemas.openxmlformats.org/officeDocument/2006/relationships/image" Target="../media/image185.png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image" Target="../media/image1580.png"/><Relationship Id="rId31" Type="http://schemas.openxmlformats.org/officeDocument/2006/relationships/customXml" Target="../ink/ink83.xml"/><Relationship Id="rId44" Type="http://schemas.openxmlformats.org/officeDocument/2006/relationships/image" Target="../media/image190.png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4" Type="http://schemas.openxmlformats.org/officeDocument/2006/relationships/image" Target="../media/image1520.png"/><Relationship Id="rId9" Type="http://schemas.openxmlformats.org/officeDocument/2006/relationships/image" Target="../media/image1570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.xml"/><Relationship Id="rId21" Type="http://schemas.openxmlformats.org/officeDocument/2006/relationships/image" Target="../media/image205.png"/><Relationship Id="rId42" Type="http://schemas.openxmlformats.org/officeDocument/2006/relationships/customXml" Target="../ink/ink116.xml"/><Relationship Id="rId47" Type="http://schemas.openxmlformats.org/officeDocument/2006/relationships/image" Target="../media/image218.png"/><Relationship Id="rId63" Type="http://schemas.openxmlformats.org/officeDocument/2006/relationships/image" Target="../media/image226.png"/><Relationship Id="rId68" Type="http://schemas.openxmlformats.org/officeDocument/2006/relationships/customXml" Target="../ink/ink129.xml"/><Relationship Id="rId2" Type="http://schemas.openxmlformats.org/officeDocument/2006/relationships/image" Target="../media/image1650.png"/><Relationship Id="rId16" Type="http://schemas.openxmlformats.org/officeDocument/2006/relationships/customXml" Target="../ink/ink103.xml"/><Relationship Id="rId29" Type="http://schemas.openxmlformats.org/officeDocument/2006/relationships/image" Target="../media/image209.png"/><Relationship Id="rId11" Type="http://schemas.openxmlformats.org/officeDocument/2006/relationships/image" Target="../media/image200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213.png"/><Relationship Id="rId40" Type="http://schemas.openxmlformats.org/officeDocument/2006/relationships/customXml" Target="../ink/ink115.xml"/><Relationship Id="rId45" Type="http://schemas.openxmlformats.org/officeDocument/2006/relationships/image" Target="../media/image217.png"/><Relationship Id="rId53" Type="http://schemas.openxmlformats.org/officeDocument/2006/relationships/image" Target="../media/image221.png"/><Relationship Id="rId58" Type="http://schemas.openxmlformats.org/officeDocument/2006/relationships/customXml" Target="../ink/ink124.xml"/><Relationship Id="rId66" Type="http://schemas.openxmlformats.org/officeDocument/2006/relationships/customXml" Target="../ink/ink128.xml"/><Relationship Id="rId74" Type="http://schemas.openxmlformats.org/officeDocument/2006/relationships/customXml" Target="../ink/ink132.xml"/><Relationship Id="rId5" Type="http://schemas.openxmlformats.org/officeDocument/2006/relationships/image" Target="../media/image374.png"/><Relationship Id="rId61" Type="http://schemas.openxmlformats.org/officeDocument/2006/relationships/image" Target="../media/image225.png"/><Relationship Id="rId19" Type="http://schemas.openxmlformats.org/officeDocument/2006/relationships/image" Target="../media/image204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208.png"/><Relationship Id="rId30" Type="http://schemas.openxmlformats.org/officeDocument/2006/relationships/customXml" Target="../ink/ink110.xml"/><Relationship Id="rId35" Type="http://schemas.openxmlformats.org/officeDocument/2006/relationships/image" Target="../media/image212.png"/><Relationship Id="rId43" Type="http://schemas.openxmlformats.org/officeDocument/2006/relationships/image" Target="../media/image216.png"/><Relationship Id="rId48" Type="http://schemas.openxmlformats.org/officeDocument/2006/relationships/customXml" Target="../ink/ink119.xml"/><Relationship Id="rId56" Type="http://schemas.openxmlformats.org/officeDocument/2006/relationships/customXml" Target="../ink/ink123.xml"/><Relationship Id="rId64" Type="http://schemas.openxmlformats.org/officeDocument/2006/relationships/customXml" Target="../ink/ink127.xml"/><Relationship Id="rId69" Type="http://schemas.openxmlformats.org/officeDocument/2006/relationships/image" Target="../media/image229.png"/><Relationship Id="rId8" Type="http://schemas.openxmlformats.org/officeDocument/2006/relationships/image" Target="../media/image1670.png"/><Relationship Id="rId51" Type="http://schemas.openxmlformats.org/officeDocument/2006/relationships/image" Target="../media/image220.png"/><Relationship Id="rId72" Type="http://schemas.openxmlformats.org/officeDocument/2006/relationships/customXml" Target="../ink/ink131.xml"/><Relationship Id="rId3" Type="http://schemas.openxmlformats.org/officeDocument/2006/relationships/image" Target="../media/image352.png"/><Relationship Id="rId12" Type="http://schemas.openxmlformats.org/officeDocument/2006/relationships/customXml" Target="../ink/ink101.xml"/><Relationship Id="rId17" Type="http://schemas.openxmlformats.org/officeDocument/2006/relationships/image" Target="../media/image203.png"/><Relationship Id="rId25" Type="http://schemas.openxmlformats.org/officeDocument/2006/relationships/image" Target="../media/image207.png"/><Relationship Id="rId33" Type="http://schemas.openxmlformats.org/officeDocument/2006/relationships/image" Target="../media/image211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59" Type="http://schemas.openxmlformats.org/officeDocument/2006/relationships/image" Target="../media/image224.png"/><Relationship Id="rId67" Type="http://schemas.openxmlformats.org/officeDocument/2006/relationships/image" Target="../media/image228.png"/><Relationship Id="rId20" Type="http://schemas.openxmlformats.org/officeDocument/2006/relationships/customXml" Target="../ink/ink105.xml"/><Relationship Id="rId41" Type="http://schemas.openxmlformats.org/officeDocument/2006/relationships/image" Target="../media/image215.png"/><Relationship Id="rId54" Type="http://schemas.openxmlformats.org/officeDocument/2006/relationships/customXml" Target="../ink/ink122.xml"/><Relationship Id="rId62" Type="http://schemas.openxmlformats.org/officeDocument/2006/relationships/customXml" Target="../ink/ink126.xml"/><Relationship Id="rId70" Type="http://schemas.openxmlformats.org/officeDocument/2006/relationships/customXml" Target="../ink/ink130.xml"/><Relationship Id="rId75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0.png"/><Relationship Id="rId15" Type="http://schemas.openxmlformats.org/officeDocument/2006/relationships/image" Target="../media/image202.png"/><Relationship Id="rId23" Type="http://schemas.openxmlformats.org/officeDocument/2006/relationships/image" Target="../media/image206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219.png"/><Relationship Id="rId57" Type="http://schemas.openxmlformats.org/officeDocument/2006/relationships/image" Target="../media/image223.png"/><Relationship Id="rId10" Type="http://schemas.openxmlformats.org/officeDocument/2006/relationships/customXml" Target="../ink/ink100.xml"/><Relationship Id="rId31" Type="http://schemas.openxmlformats.org/officeDocument/2006/relationships/image" Target="../media/image210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60" Type="http://schemas.openxmlformats.org/officeDocument/2006/relationships/customXml" Target="../ink/ink125.xml"/><Relationship Id="rId65" Type="http://schemas.openxmlformats.org/officeDocument/2006/relationships/image" Target="../media/image227.png"/><Relationship Id="rId73" Type="http://schemas.openxmlformats.org/officeDocument/2006/relationships/image" Target="../media/image231.png"/><Relationship Id="rId4" Type="http://schemas.openxmlformats.org/officeDocument/2006/relationships/image" Target="../media/image364.png"/><Relationship Id="rId9" Type="http://schemas.openxmlformats.org/officeDocument/2006/relationships/image" Target="../media/image1101.png"/><Relationship Id="rId13" Type="http://schemas.openxmlformats.org/officeDocument/2006/relationships/image" Target="../media/image201.png"/><Relationship Id="rId18" Type="http://schemas.openxmlformats.org/officeDocument/2006/relationships/customXml" Target="../ink/ink104.xml"/><Relationship Id="rId39" Type="http://schemas.openxmlformats.org/officeDocument/2006/relationships/image" Target="../media/image214.png"/><Relationship Id="rId34" Type="http://schemas.openxmlformats.org/officeDocument/2006/relationships/customXml" Target="../ink/ink112.xml"/><Relationship Id="rId50" Type="http://schemas.openxmlformats.org/officeDocument/2006/relationships/customXml" Target="../ink/ink120.xml"/><Relationship Id="rId55" Type="http://schemas.openxmlformats.org/officeDocument/2006/relationships/image" Target="../media/image222.png"/><Relationship Id="rId7" Type="http://schemas.openxmlformats.org/officeDocument/2006/relationships/image" Target="../media/image1011.png"/><Relationship Id="rId71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1190.png"/><Relationship Id="rId3" Type="http://schemas.openxmlformats.org/officeDocument/2006/relationships/image" Target="../media/image22.svg"/><Relationship Id="rId7" Type="http://schemas.openxmlformats.org/officeDocument/2006/relationships/image" Target="../media/image68.gif"/><Relationship Id="rId12" Type="http://schemas.openxmlformats.org/officeDocument/2006/relationships/image" Target="../media/image1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70.png"/><Relationship Id="rId5" Type="http://schemas.openxmlformats.org/officeDocument/2006/relationships/image" Target="../media/image24.svg"/><Relationship Id="rId10" Type="http://schemas.openxmlformats.org/officeDocument/2006/relationships/image" Target="../media/image1260.png"/><Relationship Id="rId4" Type="http://schemas.openxmlformats.org/officeDocument/2006/relationships/image" Target="../media/image23.png"/><Relationship Id="rId9" Type="http://schemas.openxmlformats.org/officeDocument/2006/relationships/image" Target="../media/image1250.png"/><Relationship Id="rId14" Type="http://schemas.openxmlformats.org/officeDocument/2006/relationships/image" Target="../media/image1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69.jpeg"/><Relationship Id="rId7" Type="http://schemas.openxmlformats.org/officeDocument/2006/relationships/image" Target="../media/image24.svg"/><Relationship Id="rId12" Type="http://schemas.openxmlformats.org/officeDocument/2006/relationships/image" Target="../media/image233.png"/><Relationship Id="rId2" Type="http://schemas.openxmlformats.org/officeDocument/2006/relationships/image" Target="../media/image68.gif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370.png"/><Relationship Id="rId5" Type="http://schemas.openxmlformats.org/officeDocument/2006/relationships/image" Target="../media/image22.svg"/><Relationship Id="rId15" Type="http://schemas.openxmlformats.org/officeDocument/2006/relationships/image" Target="../media/image1410.png"/><Relationship Id="rId10" Type="http://schemas.openxmlformats.org/officeDocument/2006/relationships/image" Target="../media/image1360.png"/><Relationship Id="rId4" Type="http://schemas.openxmlformats.org/officeDocument/2006/relationships/image" Target="../media/image21.png"/><Relationship Id="rId9" Type="http://schemas.openxmlformats.org/officeDocument/2006/relationships/image" Target="../media/image1350.png"/><Relationship Id="rId14" Type="http://schemas.openxmlformats.org/officeDocument/2006/relationships/image" Target="../media/image1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440.png"/><Relationship Id="rId3" Type="http://schemas.openxmlformats.org/officeDocument/2006/relationships/image" Target="../media/image68.gif"/><Relationship Id="rId7" Type="http://schemas.openxmlformats.org/officeDocument/2006/relationships/image" Target="../media/image23.png"/><Relationship Id="rId12" Type="http://schemas.openxmlformats.org/officeDocument/2006/relationships/image" Target="../media/image1370.png"/><Relationship Id="rId2" Type="http://schemas.openxmlformats.org/officeDocument/2006/relationships/image" Target="../media/image234.png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1360.png"/><Relationship Id="rId5" Type="http://schemas.openxmlformats.org/officeDocument/2006/relationships/image" Target="../media/image21.png"/><Relationship Id="rId15" Type="http://schemas.openxmlformats.org/officeDocument/2006/relationships/image" Target="../media/image1410.png"/><Relationship Id="rId10" Type="http://schemas.openxmlformats.org/officeDocument/2006/relationships/image" Target="../media/image1350.png"/><Relationship Id="rId4" Type="http://schemas.openxmlformats.org/officeDocument/2006/relationships/image" Target="../media/image69.jpeg"/><Relationship Id="rId9" Type="http://schemas.openxmlformats.org/officeDocument/2006/relationships/image" Target="../media/image1340.png"/><Relationship Id="rId14" Type="http://schemas.openxmlformats.org/officeDocument/2006/relationships/image" Target="../media/image1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1480.png"/><Relationship Id="rId3" Type="http://schemas.openxmlformats.org/officeDocument/2006/relationships/image" Target="../media/image69.jpeg"/><Relationship Id="rId7" Type="http://schemas.openxmlformats.org/officeDocument/2006/relationships/image" Target="../media/image24.svg"/><Relationship Id="rId12" Type="http://schemas.openxmlformats.org/officeDocument/2006/relationships/image" Target="../media/image127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60.png"/><Relationship Id="rId5" Type="http://schemas.openxmlformats.org/officeDocument/2006/relationships/image" Target="../media/image22.svg"/><Relationship Id="rId15" Type="http://schemas.openxmlformats.org/officeDocument/2006/relationships/image" Target="../media/image1500.png"/><Relationship Id="rId10" Type="http://schemas.openxmlformats.org/officeDocument/2006/relationships/image" Target="../media/image1470.png"/><Relationship Id="rId4" Type="http://schemas.openxmlformats.org/officeDocument/2006/relationships/image" Target="../media/image21.png"/><Relationship Id="rId9" Type="http://schemas.openxmlformats.org/officeDocument/2006/relationships/image" Target="../media/image1460.png"/><Relationship Id="rId14" Type="http://schemas.openxmlformats.org/officeDocument/2006/relationships/image" Target="../media/image14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10" Type="http://schemas.openxmlformats.org/officeDocument/2006/relationships/image" Target="../media/image1300.png"/><Relationship Id="rId4" Type="http://schemas.openxmlformats.org/officeDocument/2006/relationships/image" Target="../media/image23.png"/><Relationship Id="rId9" Type="http://schemas.openxmlformats.org/officeDocument/2006/relationships/image" Target="../media/image23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.png"/><Relationship Id="rId7" Type="http://schemas.openxmlformats.org/officeDocument/2006/relationships/image" Target="../media/image18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10" Type="http://schemas.openxmlformats.org/officeDocument/2006/relationships/image" Target="../media/image13.jpeg"/><Relationship Id="rId4" Type="http://schemas.openxmlformats.org/officeDocument/2006/relationships/image" Target="../media/image18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png"/><Relationship Id="rId3" Type="http://schemas.openxmlformats.org/officeDocument/2006/relationships/image" Target="../media/image235.jpeg"/><Relationship Id="rId7" Type="http://schemas.openxmlformats.org/officeDocument/2006/relationships/image" Target="../media/image236.sv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0.png"/><Relationship Id="rId4" Type="http://schemas.openxmlformats.org/officeDocument/2006/relationships/image" Target="../media/image13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1.png"/><Relationship Id="rId3" Type="http://schemas.openxmlformats.org/officeDocument/2006/relationships/image" Target="../media/image1452.png"/><Relationship Id="rId7" Type="http://schemas.openxmlformats.org/officeDocument/2006/relationships/image" Target="../media/image1711.png"/><Relationship Id="rId12" Type="http://schemas.openxmlformats.org/officeDocument/2006/relationships/image" Target="../media/image1760.pn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11" Type="http://schemas.openxmlformats.org/officeDocument/2006/relationships/image" Target="../media/image1750.png"/><Relationship Id="rId5" Type="http://schemas.openxmlformats.org/officeDocument/2006/relationships/image" Target="../media/image1691.png"/><Relationship Id="rId10" Type="http://schemas.openxmlformats.org/officeDocument/2006/relationships/image" Target="../media/image1741.png"/><Relationship Id="rId4" Type="http://schemas.openxmlformats.org/officeDocument/2006/relationships/image" Target="../media/image1681.png"/><Relationship Id="rId9" Type="http://schemas.openxmlformats.org/officeDocument/2006/relationships/image" Target="../media/image17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1.png"/><Relationship Id="rId3" Type="http://schemas.openxmlformats.org/officeDocument/2006/relationships/image" Target="../media/image242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0.png"/><Relationship Id="rId5" Type="http://schemas.openxmlformats.org/officeDocument/2006/relationships/image" Target="../media/image239.emf"/><Relationship Id="rId4" Type="http://schemas.openxmlformats.org/officeDocument/2006/relationships/image" Target="../media/image251.png"/><Relationship Id="rId9" Type="http://schemas.openxmlformats.org/officeDocument/2006/relationships/image" Target="../media/image18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7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7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7" Type="http://schemas.openxmlformats.org/officeDocument/2006/relationships/image" Target="../media/image24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24.svg"/><Relationship Id="rId18" Type="http://schemas.openxmlformats.org/officeDocument/2006/relationships/image" Target="../media/image1090.png"/><Relationship Id="rId3" Type="http://schemas.openxmlformats.org/officeDocument/2006/relationships/image" Target="../media/image69.jpeg"/><Relationship Id="rId7" Type="http://schemas.openxmlformats.org/officeDocument/2006/relationships/image" Target="../media/image1070.png"/><Relationship Id="rId12" Type="http://schemas.openxmlformats.org/officeDocument/2006/relationships/image" Target="../media/image23.png"/><Relationship Id="rId17" Type="http://schemas.openxmlformats.org/officeDocument/2006/relationships/image" Target="../media/image1080.png"/><Relationship Id="rId2" Type="http://schemas.openxmlformats.org/officeDocument/2006/relationships/image" Target="../media/image68.gif"/><Relationship Id="rId16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22.svg"/><Relationship Id="rId5" Type="http://schemas.openxmlformats.org/officeDocument/2006/relationships/image" Target="../media/image1051.png"/><Relationship Id="rId15" Type="http://schemas.openxmlformats.org/officeDocument/2006/relationships/image" Target="../media/image1061.png"/><Relationship Id="rId10" Type="http://schemas.openxmlformats.org/officeDocument/2006/relationships/image" Target="../media/image21.png"/><Relationship Id="rId4" Type="http://schemas.openxmlformats.org/officeDocument/2006/relationships/image" Target="../media/image169.png"/><Relationship Id="rId9" Type="http://schemas.openxmlformats.org/officeDocument/2006/relationships/image" Target="../media/image1020.png"/><Relationship Id="rId14" Type="http://schemas.openxmlformats.org/officeDocument/2006/relationships/image" Target="../media/image1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image" Target="../media/image1810.png"/><Relationship Id="rId7" Type="http://schemas.openxmlformats.org/officeDocument/2006/relationships/image" Target="../media/image1870.png"/><Relationship Id="rId2" Type="http://schemas.openxmlformats.org/officeDocument/2006/relationships/image" Target="../media/image1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5" Type="http://schemas.openxmlformats.org/officeDocument/2006/relationships/image" Target="../media/image1850.png"/><Relationship Id="rId4" Type="http://schemas.openxmlformats.org/officeDocument/2006/relationships/image" Target="../media/image18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243.png"/><Relationship Id="rId7" Type="http://schemas.openxmlformats.org/officeDocument/2006/relationships/image" Target="../media/image1930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0.png"/><Relationship Id="rId5" Type="http://schemas.openxmlformats.org/officeDocument/2006/relationships/image" Target="../media/image1920.png"/><Relationship Id="rId4" Type="http://schemas.openxmlformats.org/officeDocument/2006/relationships/image" Target="../media/image1910.png"/><Relationship Id="rId9" Type="http://schemas.openxmlformats.org/officeDocument/2006/relationships/image" Target="../media/image19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244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5" Type="http://schemas.openxmlformats.org/officeDocument/2006/relationships/image" Target="../media/image1970.png"/><Relationship Id="rId4" Type="http://schemas.openxmlformats.org/officeDocument/2006/relationships/image" Target="../media/image19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7" Type="http://schemas.openxmlformats.org/officeDocument/2006/relationships/image" Target="../media/image236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1980.png"/><Relationship Id="rId4" Type="http://schemas.openxmlformats.org/officeDocument/2006/relationships/image" Target="../media/image19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13" Type="http://schemas.openxmlformats.org/officeDocument/2006/relationships/image" Target="../media/image246.png"/><Relationship Id="rId18" Type="http://schemas.openxmlformats.org/officeDocument/2006/relationships/customXml" Target="../ink/ink137.xml"/><Relationship Id="rId3" Type="http://schemas.openxmlformats.org/officeDocument/2006/relationships/image" Target="../media/image1451.png"/><Relationship Id="rId21" Type="http://schemas.openxmlformats.org/officeDocument/2006/relationships/image" Target="../media/image250.png"/><Relationship Id="rId7" Type="http://schemas.openxmlformats.org/officeDocument/2006/relationships/image" Target="../media/image244.emf"/><Relationship Id="rId12" Type="http://schemas.openxmlformats.org/officeDocument/2006/relationships/customXml" Target="../ink/ink134.xml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36.xml"/><Relationship Id="rId20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11" Type="http://schemas.openxmlformats.org/officeDocument/2006/relationships/image" Target="../media/image2050.png"/><Relationship Id="rId5" Type="http://schemas.openxmlformats.org/officeDocument/2006/relationships/image" Target="../media/image2000.png"/><Relationship Id="rId15" Type="http://schemas.openxmlformats.org/officeDocument/2006/relationships/image" Target="../media/image247.png"/><Relationship Id="rId10" Type="http://schemas.openxmlformats.org/officeDocument/2006/relationships/image" Target="../media/image2040.png"/><Relationship Id="rId19" Type="http://schemas.openxmlformats.org/officeDocument/2006/relationships/image" Target="../media/image249.png"/><Relationship Id="rId4" Type="http://schemas.openxmlformats.org/officeDocument/2006/relationships/image" Target="../media/image1990.png"/><Relationship Id="rId9" Type="http://schemas.openxmlformats.org/officeDocument/2006/relationships/image" Target="../media/image2030.png"/><Relationship Id="rId14" Type="http://schemas.openxmlformats.org/officeDocument/2006/relationships/customXml" Target="../ink/ink13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52.png"/><Relationship Id="rId4" Type="http://schemas.openxmlformats.org/officeDocument/2006/relationships/image" Target="../media/image239.png"/><Relationship Id="rId9" Type="http://schemas.openxmlformats.org/officeDocument/2006/relationships/customXml" Target="../ink/ink13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55.png"/><Relationship Id="rId3" Type="http://schemas.openxmlformats.org/officeDocument/2006/relationships/image" Target="../media/image1720.png"/><Relationship Id="rId7" Type="http://schemas.openxmlformats.org/officeDocument/2006/relationships/image" Target="../media/image24.svg"/><Relationship Id="rId12" Type="http://schemas.openxmlformats.org/officeDocument/2006/relationships/customXml" Target="../ink/ink14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6.svg"/><Relationship Id="rId5" Type="http://schemas.openxmlformats.org/officeDocument/2006/relationships/image" Target="../media/image1740.png"/><Relationship Id="rId15" Type="http://schemas.openxmlformats.org/officeDocument/2006/relationships/image" Target="../media/image256.png"/><Relationship Id="rId10" Type="http://schemas.openxmlformats.org/officeDocument/2006/relationships/image" Target="../media/image245.png"/><Relationship Id="rId4" Type="http://schemas.openxmlformats.org/officeDocument/2006/relationships/image" Target="../media/image1730.png"/><Relationship Id="rId9" Type="http://schemas.openxmlformats.org/officeDocument/2006/relationships/image" Target="../media/image27.svg"/><Relationship Id="rId14" Type="http://schemas.openxmlformats.org/officeDocument/2006/relationships/customXml" Target="../ink/ink1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2.xml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18" Type="http://schemas.openxmlformats.org/officeDocument/2006/relationships/image" Target="../media/image2480.png"/><Relationship Id="rId3" Type="http://schemas.openxmlformats.org/officeDocument/2006/relationships/image" Target="../media/image238.png"/><Relationship Id="rId21" Type="http://schemas.openxmlformats.org/officeDocument/2006/relationships/image" Target="../media/image260.png"/><Relationship Id="rId7" Type="http://schemas.openxmlformats.org/officeDocument/2006/relationships/image" Target="../media/image2460.png"/><Relationship Id="rId17" Type="http://schemas.openxmlformats.org/officeDocument/2006/relationships/image" Target="../media/image1211.png"/><Relationship Id="rId2" Type="http://schemas.openxmlformats.org/officeDocument/2006/relationships/notesSlide" Target="../notesSlides/notesSlide12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emf"/><Relationship Id="rId5" Type="http://schemas.openxmlformats.org/officeDocument/2006/relationships/image" Target="../media/image2440.png"/><Relationship Id="rId19" Type="http://schemas.openxmlformats.org/officeDocument/2006/relationships/image" Target="../media/image248.jpeg"/><Relationship Id="rId4" Type="http://schemas.openxmlformats.org/officeDocument/2006/relationships/image" Target="../media/image24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61.png"/><Relationship Id="rId7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62.png"/><Relationship Id="rId5" Type="http://schemas.openxmlformats.org/officeDocument/2006/relationships/image" Target="../media/image249.emf"/><Relationship Id="rId10" Type="http://schemas.openxmlformats.org/officeDocument/2006/relationships/customXml" Target="../ink/ink144.xml"/><Relationship Id="rId4" Type="http://schemas.openxmlformats.org/officeDocument/2006/relationships/image" Target="../media/image371.png"/><Relationship Id="rId9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61.png"/><Relationship Id="rId7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249.emf"/><Relationship Id="rId10" Type="http://schemas.openxmlformats.org/officeDocument/2006/relationships/image" Target="../media/image250.emf"/><Relationship Id="rId4" Type="http://schemas.openxmlformats.org/officeDocument/2006/relationships/image" Target="../media/image371.png"/><Relationship Id="rId9" Type="http://schemas.openxmlformats.org/officeDocument/2006/relationships/image" Target="../media/image4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customXml" Target="../ink/ink145.xml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0.png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160.png"/><Relationship Id="rId7" Type="http://schemas.openxmlformats.org/officeDocument/2006/relationships/image" Target="../media/image2200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0.png"/><Relationship Id="rId11" Type="http://schemas.openxmlformats.org/officeDocument/2006/relationships/image" Target="../media/image2250.png"/><Relationship Id="rId5" Type="http://schemas.openxmlformats.org/officeDocument/2006/relationships/image" Target="../media/image2180.png"/><Relationship Id="rId10" Type="http://schemas.openxmlformats.org/officeDocument/2006/relationships/image" Target="../media/image2240.png"/><Relationship Id="rId4" Type="http://schemas.openxmlformats.org/officeDocument/2006/relationships/image" Target="../media/image2170.png"/><Relationship Id="rId9" Type="http://schemas.openxmlformats.org/officeDocument/2006/relationships/image" Target="../media/image22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8DF42B23-7F9D-4BEA-A9FC-72D500CCE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89" y="0"/>
            <a:ext cx="6556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602" y="695479"/>
                <a:ext cx="5855769" cy="120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sz="24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" y="695479"/>
                <a:ext cx="5855769" cy="120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0498" y="244532"/>
                <a:ext cx="31609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GB" sz="28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sz="28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98" y="244532"/>
                <a:ext cx="3160930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06660" y="5635229"/>
                <a:ext cx="4615751" cy="1038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GB" sz="2400" i="1">
                                              <a:solidFill>
                                                <a:schemeClr val="tx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>
                                                  <a:lumMod val="40000"/>
                                                  <a:lumOff val="6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400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GB" sz="24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60" y="5635229"/>
                <a:ext cx="4615751" cy="1038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4280" y="3112976"/>
                <a:ext cx="5833135" cy="99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GB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  <a:p>
                <a:endPara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80" y="3112976"/>
                <a:ext cx="5833135" cy="997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0911" y="5056755"/>
                <a:ext cx="2526589" cy="10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1" y="5056755"/>
                <a:ext cx="2526589" cy="1001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70440" y="3904058"/>
                <a:ext cx="2560637" cy="670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40" y="3904058"/>
                <a:ext cx="2560637" cy="670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08" y="19781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37" y="6407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20" y="385708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62" y="4574241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52" y="280889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287" y="497312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12" y="558990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" y="-373994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23" y="-31451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054" y="6058439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372" y="629333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24" y="19781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21" y="640736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04" y="385708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46" y="4574241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36" y="280889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271" y="4973127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96" y="558990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" y="-373994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07" y="-314515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070" y="6058439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.livescience.com/images/i/000/008/314/original/060505_hiv_virus_02.jpg?1296091499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56" y="6293330"/>
            <a:ext cx="1491376" cy="11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B89373-BE46-4250-BC2C-DB10B4869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GB" dirty="0"/>
              <a:t>Evolutionary modelling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EC6A3B-AC15-4105-BF5C-328F12C3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GB" dirty="0"/>
              <a:t>Bhavin S Khatri</a:t>
            </a:r>
          </a:p>
          <a:p>
            <a:r>
              <a:rPr lang="en-GB" dirty="0"/>
              <a:t>bkhatri@imperial.ac.uk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694CFB-B972-4B8C-AE0B-3F6431831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45" y="5835164"/>
            <a:ext cx="2427472" cy="6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2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76" y="2899468"/>
            <a:ext cx="1371600" cy="1371600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520" y="2899467"/>
            <a:ext cx="1371600" cy="137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796D61-8D12-4648-B42E-934BC24D08AF}"/>
              </a:ext>
            </a:extLst>
          </p:cNvPr>
          <p:cNvCxnSpPr/>
          <p:nvPr/>
        </p:nvCxnSpPr>
        <p:spPr bwMode="auto">
          <a:xfrm>
            <a:off x="4340867" y="3588830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FEF2AD-486C-4A30-B943-B6B0647A0AB4}"/>
              </a:ext>
            </a:extLst>
          </p:cNvPr>
          <p:cNvCxnSpPr/>
          <p:nvPr/>
        </p:nvCxnSpPr>
        <p:spPr bwMode="auto">
          <a:xfrm flipH="1">
            <a:off x="4340867" y="3741230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CEB9C8-8316-4BAE-A447-3273B5586D6D}"/>
                  </a:ext>
                </a:extLst>
              </p:cNvPr>
              <p:cNvSpPr txBox="1"/>
              <p:nvPr/>
            </p:nvSpPr>
            <p:spPr>
              <a:xfrm>
                <a:off x="4353278" y="300425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CEB9C8-8316-4BAE-A447-3273B558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278" y="3004258"/>
                <a:ext cx="4908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5511DD-B197-4430-BFEC-5EC02EBD9CC3}"/>
                  </a:ext>
                </a:extLst>
              </p:cNvPr>
              <p:cNvSpPr txBox="1"/>
              <p:nvPr/>
            </p:nvSpPr>
            <p:spPr>
              <a:xfrm>
                <a:off x="4353278" y="371323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5511DD-B197-4430-BFEC-5EC02EBD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278" y="3713238"/>
                <a:ext cx="4908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73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force: </a:t>
            </a:r>
            <a:br>
              <a:rPr lang="en-GB" i="1" dirty="0"/>
            </a:br>
            <a:r>
              <a:rPr lang="en-GB" dirty="0"/>
              <a:t>Random </a:t>
            </a:r>
            <a:r>
              <a:rPr lang="en-GB" i="1" dirty="0"/>
              <a:t>genetic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Key parameter: effective population size,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b="-3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 bwMode="auto">
          <a:xfrm>
            <a:off x="1644384" y="2562445"/>
            <a:ext cx="1939529" cy="2492602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5390884" y="2536108"/>
            <a:ext cx="1939529" cy="2492602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54450" y="3810000"/>
            <a:ext cx="12255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5F81975C-5086-471F-B09E-09AD1C39B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2593600" y="4135565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C90228CD-94B6-4BDC-9FB2-75B68729F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20404">
            <a:off x="2394645" y="3786087"/>
            <a:ext cx="765753" cy="765753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3D4C3CD3-E11B-47A4-8AB7-CE624A1AC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1665506" y="4117045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0FE89D49-D4FC-4FA9-BFC0-25490DFB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85977">
            <a:off x="2474294" y="3429000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FCBCCC35-CDE8-4A34-9DC8-6A3C2D9C9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2034">
            <a:off x="2172546" y="4204210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8009DA48-4977-4534-8793-81591C3EB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01476">
            <a:off x="2009352" y="3209299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C43FBB8F-2FEF-4D18-B8D8-CC485B2E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18768">
            <a:off x="2435012" y="310177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10CD8A79-4650-4393-806F-9CACBC46B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29241">
            <a:off x="1758293" y="3728041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F392FD4C-D103-4324-AF95-F0906795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6402047" y="4090529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5CB1DB0-2DAF-4988-B165-42783D077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20404">
            <a:off x="6203092" y="3741051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18DC6AFF-6B25-42A6-BAD0-6A8B03AE7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5473953" y="4072009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FB4DA0E2-F557-475B-A40E-A338D05D4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6282741" y="3383964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0F13CD4E-8425-49B5-92D3-AB3E2BF2D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2034">
            <a:off x="5980993" y="4159174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4CEC248C-875B-4A66-AD45-5B2EE0C5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01476">
            <a:off x="5817799" y="31642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E8AF52AE-DF47-4A76-A91E-24E438C31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5566740" y="368300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basic evolutionary </a:t>
            </a:r>
            <a:r>
              <a:rPr lang="en-GB" i="1" dirty="0"/>
              <a:t>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0258" y="1573245"/>
                <a:ext cx="7886700" cy="5330352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Selection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Mutation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Genetic/Neutral Drift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sz="2000" dirty="0"/>
                  <a:t>+ Recombination &amp; linkage – focus on single locus unlinked sites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258" y="1573245"/>
                <a:ext cx="7886700" cy="5330352"/>
              </a:xfrm>
              <a:blipFill>
                <a:blip r:embed="rId2"/>
                <a:stretch>
                  <a:fillRect l="-1391" t="-19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 bwMode="auto">
          <a:xfrm>
            <a:off x="5059692" y="3609246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 flipH="1">
            <a:off x="5059692" y="3761646"/>
            <a:ext cx="4754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072103" y="302467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03" y="3024674"/>
                <a:ext cx="49084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072103" y="3733653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03" y="3733653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EB6B3B1-C2F6-48E0-9F51-F9E805B4238F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3992011" y="2184033"/>
            <a:ext cx="39108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A94050-DF53-488C-B914-1AD355480C44}"/>
              </a:ext>
            </a:extLst>
          </p:cNvPr>
          <p:cNvCxnSpPr>
            <a:cxnSpLocks noChangeAspect="1"/>
          </p:cNvCxnSpPr>
          <p:nvPr/>
        </p:nvCxnSpPr>
        <p:spPr bwMode="auto">
          <a:xfrm>
            <a:off x="6889247" y="2286105"/>
            <a:ext cx="39108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672A4-EF00-4894-8EF7-E38623896B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939986" y="1772554"/>
                <a:ext cx="4951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672A4-EF00-4894-8EF7-E3862389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86" y="1772554"/>
                <a:ext cx="49513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4BD91-0284-480B-B2E0-A319FF5FD65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34269" y="1860278"/>
                <a:ext cx="1279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4BD91-0284-480B-B2E0-A319FF5F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69" y="1860278"/>
                <a:ext cx="1279646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420DCD12-8F1A-4526-B4EB-4E2656351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6024" y="1932542"/>
            <a:ext cx="549714" cy="549714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F9E69727-FECD-4B64-8CFF-3EAC5D2F0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9346" y="1909176"/>
            <a:ext cx="549714" cy="549714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C40E995B-E2F7-4FB4-9945-58B0C5C14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1468" y="1574048"/>
            <a:ext cx="549714" cy="549714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47C56ABF-55EB-4B2F-9A0E-32467ABE2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455" y="2276161"/>
            <a:ext cx="549714" cy="549714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D5C2825A-803D-4249-ACA3-5E697F8C2F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6568" y="1281913"/>
            <a:ext cx="549714" cy="549714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B3420442-B8F1-4C54-B838-BC40A4A6B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4434" y="1714422"/>
            <a:ext cx="549714" cy="549714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0C3E82A1-ABE1-496E-AADE-1BF6FCD41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6552" y="2342320"/>
            <a:ext cx="549714" cy="549714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C7BAE47-0C85-4FB5-A610-5ADEE331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3404" y="3140407"/>
            <a:ext cx="978408" cy="978408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ECF8E926-7C17-4F44-AFE9-A356665548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3060" y="3147984"/>
            <a:ext cx="978408" cy="978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0FB4B0-61D1-44A8-8983-52CEB0883AFE}"/>
              </a:ext>
            </a:extLst>
          </p:cNvPr>
          <p:cNvGrpSpPr>
            <a:grpSpLocks noChangeAspect="1"/>
          </p:cNvGrpSpPr>
          <p:nvPr/>
        </p:nvGrpSpPr>
        <p:grpSpPr>
          <a:xfrm>
            <a:off x="5124388" y="4603411"/>
            <a:ext cx="3299760" cy="1461809"/>
            <a:chOff x="4501884" y="4224461"/>
            <a:chExt cx="5686029" cy="2518939"/>
          </a:xfrm>
        </p:grpSpPr>
        <p:sp>
          <p:nvSpPr>
            <p:cNvPr id="75" name="Freeform 3">
              <a:extLst>
                <a:ext uri="{FF2B5EF4-FFF2-40B4-BE49-F238E27FC236}">
                  <a16:creationId xmlns:a16="http://schemas.microsoft.com/office/drawing/2014/main" id="{A7B546F1-5EA5-4BF4-B32E-C801F1F365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01884" y="4250798"/>
              <a:ext cx="1939529" cy="2492602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064020A8-8ECB-4033-9C10-1F26085783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48384" y="4224461"/>
              <a:ext cx="1939529" cy="2492602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A23D9FF-E72F-4D65-A6CC-76DB48B0F2EA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711950" y="5498353"/>
              <a:ext cx="122555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8" name="Content Placeholder 6" descr="Man">
              <a:extLst>
                <a:ext uri="{FF2B5EF4-FFF2-40B4-BE49-F238E27FC236}">
                  <a16:creationId xmlns:a16="http://schemas.microsoft.com/office/drawing/2014/main" id="{1D402395-902F-4D0D-8BE5-D9ADB9B2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2626828">
              <a:off x="5451100" y="5823918"/>
              <a:ext cx="765753" cy="765753"/>
            </a:xfrm>
            <a:prstGeom prst="rect">
              <a:avLst/>
            </a:prstGeom>
          </p:spPr>
        </p:pic>
        <p:pic>
          <p:nvPicPr>
            <p:cNvPr id="79" name="Content Placeholder 6" descr="Man">
              <a:extLst>
                <a:ext uri="{FF2B5EF4-FFF2-40B4-BE49-F238E27FC236}">
                  <a16:creationId xmlns:a16="http://schemas.microsoft.com/office/drawing/2014/main" id="{3DA6FCD4-E7C8-4360-BAEC-C0452FFE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320404">
              <a:off x="5252145" y="5474440"/>
              <a:ext cx="765753" cy="765753"/>
            </a:xfrm>
            <a:prstGeom prst="rect">
              <a:avLst/>
            </a:prstGeom>
          </p:spPr>
        </p:pic>
        <p:pic>
          <p:nvPicPr>
            <p:cNvPr id="80" name="Content Placeholder 6" descr="Man">
              <a:extLst>
                <a:ext uri="{FF2B5EF4-FFF2-40B4-BE49-F238E27FC236}">
                  <a16:creationId xmlns:a16="http://schemas.microsoft.com/office/drawing/2014/main" id="{C7FE4AB8-22F9-46B2-80F9-A394AFE7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594672">
              <a:off x="4523006" y="5805398"/>
              <a:ext cx="765753" cy="765753"/>
            </a:xfrm>
            <a:prstGeom prst="rect">
              <a:avLst/>
            </a:prstGeom>
          </p:spPr>
        </p:pic>
        <p:pic>
          <p:nvPicPr>
            <p:cNvPr id="81" name="Content Placeholder 6" descr="Man">
              <a:extLst>
                <a:ext uri="{FF2B5EF4-FFF2-40B4-BE49-F238E27FC236}">
                  <a16:creationId xmlns:a16="http://schemas.microsoft.com/office/drawing/2014/main" id="{D4FDC07D-5415-44C9-A98E-3F179793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685977">
              <a:off x="5331794" y="5117353"/>
              <a:ext cx="765753" cy="765753"/>
            </a:xfrm>
            <a:prstGeom prst="rect">
              <a:avLst/>
            </a:prstGeom>
          </p:spPr>
        </p:pic>
        <p:pic>
          <p:nvPicPr>
            <p:cNvPr id="82" name="Content Placeholder 6" descr="Man">
              <a:extLst>
                <a:ext uri="{FF2B5EF4-FFF2-40B4-BE49-F238E27FC236}">
                  <a16:creationId xmlns:a16="http://schemas.microsoft.com/office/drawing/2014/main" id="{3CCBA1E4-CF3D-4EE2-8081-D0BE5EA6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2034">
              <a:off x="5030046" y="5892563"/>
              <a:ext cx="765753" cy="765753"/>
            </a:xfrm>
            <a:prstGeom prst="rect">
              <a:avLst/>
            </a:prstGeom>
          </p:spPr>
        </p:pic>
        <p:pic>
          <p:nvPicPr>
            <p:cNvPr id="83" name="Content Placeholder 6" descr="Man">
              <a:extLst>
                <a:ext uri="{FF2B5EF4-FFF2-40B4-BE49-F238E27FC236}">
                  <a16:creationId xmlns:a16="http://schemas.microsoft.com/office/drawing/2014/main" id="{0F127ED8-5729-4410-9A83-2DF33AFF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901476">
              <a:off x="4866852" y="4897652"/>
              <a:ext cx="765753" cy="765753"/>
            </a:xfrm>
            <a:prstGeom prst="rect">
              <a:avLst/>
            </a:prstGeom>
          </p:spPr>
        </p:pic>
        <p:pic>
          <p:nvPicPr>
            <p:cNvPr id="84" name="Content Placeholder 6" descr="Man">
              <a:extLst>
                <a:ext uri="{FF2B5EF4-FFF2-40B4-BE49-F238E27FC236}">
                  <a16:creationId xmlns:a16="http://schemas.microsoft.com/office/drawing/2014/main" id="{8F9B7E2B-A85C-467E-A3B8-21B34E04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418768">
              <a:off x="5292512" y="4790124"/>
              <a:ext cx="765753" cy="765753"/>
            </a:xfrm>
            <a:prstGeom prst="rect">
              <a:avLst/>
            </a:prstGeom>
          </p:spPr>
        </p:pic>
        <p:pic>
          <p:nvPicPr>
            <p:cNvPr id="85" name="Content Placeholder 6" descr="Man">
              <a:extLst>
                <a:ext uri="{FF2B5EF4-FFF2-40B4-BE49-F238E27FC236}">
                  <a16:creationId xmlns:a16="http://schemas.microsoft.com/office/drawing/2014/main" id="{343E7E62-A9D6-427A-919A-0172DB70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8129241">
              <a:off x="4615793" y="5416394"/>
              <a:ext cx="765753" cy="765753"/>
            </a:xfrm>
            <a:prstGeom prst="rect">
              <a:avLst/>
            </a:prstGeom>
          </p:spPr>
        </p:pic>
        <p:pic>
          <p:nvPicPr>
            <p:cNvPr id="86" name="Content Placeholder 6" descr="Man">
              <a:extLst>
                <a:ext uri="{FF2B5EF4-FFF2-40B4-BE49-F238E27FC236}">
                  <a16:creationId xmlns:a16="http://schemas.microsoft.com/office/drawing/2014/main" id="{30CFA374-9826-475E-98FE-B18C641A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2626828">
              <a:off x="9259547" y="5778882"/>
              <a:ext cx="765753" cy="765753"/>
            </a:xfrm>
            <a:prstGeom prst="rect">
              <a:avLst/>
            </a:prstGeom>
          </p:spPr>
        </p:pic>
        <p:pic>
          <p:nvPicPr>
            <p:cNvPr id="87" name="Content Placeholder 6" descr="Man">
              <a:extLst>
                <a:ext uri="{FF2B5EF4-FFF2-40B4-BE49-F238E27FC236}">
                  <a16:creationId xmlns:a16="http://schemas.microsoft.com/office/drawing/2014/main" id="{719C5769-CD8D-4F24-9263-D2F9A4D2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320404">
              <a:off x="9060592" y="5429404"/>
              <a:ext cx="765753" cy="765753"/>
            </a:xfrm>
            <a:prstGeom prst="rect">
              <a:avLst/>
            </a:prstGeom>
          </p:spPr>
        </p:pic>
        <p:pic>
          <p:nvPicPr>
            <p:cNvPr id="88" name="Content Placeholder 6" descr="Man">
              <a:extLst>
                <a:ext uri="{FF2B5EF4-FFF2-40B4-BE49-F238E27FC236}">
                  <a16:creationId xmlns:a16="http://schemas.microsoft.com/office/drawing/2014/main" id="{B79F6463-CD99-4010-BAE5-46035032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594672">
              <a:off x="8331453" y="5760362"/>
              <a:ext cx="765753" cy="765753"/>
            </a:xfrm>
            <a:prstGeom prst="rect">
              <a:avLst/>
            </a:prstGeom>
          </p:spPr>
        </p:pic>
        <p:pic>
          <p:nvPicPr>
            <p:cNvPr id="89" name="Content Placeholder 6" descr="Man">
              <a:extLst>
                <a:ext uri="{FF2B5EF4-FFF2-40B4-BE49-F238E27FC236}">
                  <a16:creationId xmlns:a16="http://schemas.microsoft.com/office/drawing/2014/main" id="{D911751B-AD6E-406B-90F3-B3A32437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9140241" y="5072317"/>
              <a:ext cx="765753" cy="765753"/>
            </a:xfrm>
            <a:prstGeom prst="rect">
              <a:avLst/>
            </a:prstGeom>
          </p:spPr>
        </p:pic>
        <p:pic>
          <p:nvPicPr>
            <p:cNvPr id="90" name="Content Placeholder 6" descr="Man">
              <a:extLst>
                <a:ext uri="{FF2B5EF4-FFF2-40B4-BE49-F238E27FC236}">
                  <a16:creationId xmlns:a16="http://schemas.microsoft.com/office/drawing/2014/main" id="{2C818384-2F4A-471A-B6B2-A6764FE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2034">
              <a:off x="8838493" y="5847527"/>
              <a:ext cx="765753" cy="765753"/>
            </a:xfrm>
            <a:prstGeom prst="rect">
              <a:avLst/>
            </a:prstGeom>
          </p:spPr>
        </p:pic>
        <p:pic>
          <p:nvPicPr>
            <p:cNvPr id="91" name="Content Placeholder 6" descr="Man">
              <a:extLst>
                <a:ext uri="{FF2B5EF4-FFF2-40B4-BE49-F238E27FC236}">
                  <a16:creationId xmlns:a16="http://schemas.microsoft.com/office/drawing/2014/main" id="{AF09CEC2-AA82-43FE-9C87-CE7211AF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901476">
              <a:off x="8675299" y="4852616"/>
              <a:ext cx="765753" cy="765753"/>
            </a:xfrm>
            <a:prstGeom prst="rect">
              <a:avLst/>
            </a:prstGeom>
          </p:spPr>
        </p:pic>
        <p:pic>
          <p:nvPicPr>
            <p:cNvPr id="92" name="Content Placeholder 6" descr="Man">
              <a:extLst>
                <a:ext uri="{FF2B5EF4-FFF2-40B4-BE49-F238E27FC236}">
                  <a16:creationId xmlns:a16="http://schemas.microsoft.com/office/drawing/2014/main" id="{489D0EDE-57C5-4CF5-BD9B-8CA27F8E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8424240" y="5371358"/>
              <a:ext cx="765753" cy="765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7085-C85F-4DD3-A6CE-E95F8A37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Selection: two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Discrete-time</a:t>
                </a:r>
                <a:r>
                  <a:rPr lang="en-GB" sz="2400" dirty="0"/>
                  <a:t> description: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mutant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wild type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  <a:blipFill>
                <a:blip r:embed="rId2"/>
                <a:stretch>
                  <a:fillRect l="-1005" t="-1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0D434D5-B25B-46FD-BF29-3FB8E3A44890}"/>
              </a:ext>
            </a:extLst>
          </p:cNvPr>
          <p:cNvGrpSpPr>
            <a:grpSpLocks noChangeAspect="1"/>
          </p:cNvGrpSpPr>
          <p:nvPr/>
        </p:nvGrpSpPr>
        <p:grpSpPr>
          <a:xfrm>
            <a:off x="5175903" y="365126"/>
            <a:ext cx="3781762" cy="1188162"/>
            <a:chOff x="3299346" y="1281913"/>
            <a:chExt cx="5124802" cy="16101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4622B0-B52C-4DC4-B7FE-403CF2812227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992011" y="2184033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985EEB-4836-437F-9887-CD652B1E3826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889247" y="2286105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CB398-0EFD-48B2-B9C1-3113882441C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CB398-0EFD-48B2-B9C1-311388244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0C4CEF-8B6F-4044-9637-BE954DA9EA06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0C4CEF-8B6F-4044-9637-BE954DA9E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BC694E00-419D-45AF-B920-68002314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36024" y="1932542"/>
              <a:ext cx="549714" cy="549714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F51B66D2-C28F-438C-BECC-D788FE7C8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9346" y="1909176"/>
              <a:ext cx="549714" cy="549714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9E6BD0A-E62B-416A-887E-46FA0A6E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81468" y="1574048"/>
              <a:ext cx="549714" cy="549714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0D7972CB-1DB0-4B1C-89C5-76A789069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2455" y="2276161"/>
              <a:ext cx="549714" cy="549714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CE5F9270-D1CC-4B80-ABBA-749C084D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6568" y="1281913"/>
              <a:ext cx="549714" cy="549714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2D1ADE93-BF89-4F4C-B022-20117236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74434" y="1714422"/>
              <a:ext cx="549714" cy="549714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E23562AC-48A3-4FD6-B4A9-5E717602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66552" y="2342320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EEC5E3-3ABE-409C-B811-37AF1630D06C}"/>
                  </a:ext>
                </a:extLst>
              </p:cNvPr>
              <p:cNvSpPr txBox="1"/>
              <p:nvPr/>
            </p:nvSpPr>
            <p:spPr>
              <a:xfrm>
                <a:off x="1570183" y="3982141"/>
                <a:ext cx="581338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EEC5E3-3ABE-409C-B811-37AF1630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83" y="3982141"/>
                <a:ext cx="5813386" cy="871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D4387-A5B6-443C-AB03-10CD5666A1E3}"/>
                  </a:ext>
                </a:extLst>
              </p:cNvPr>
              <p:cNvSpPr txBox="1"/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D4387-A5B6-443C-AB03-10CD5666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66D481-E5DE-4D49-BB90-E00B451CAF53}"/>
              </a:ext>
            </a:extLst>
          </p:cNvPr>
          <p:cNvGrpSpPr/>
          <p:nvPr/>
        </p:nvGrpSpPr>
        <p:grpSpPr>
          <a:xfrm>
            <a:off x="3018832" y="1995312"/>
            <a:ext cx="1500665" cy="684283"/>
            <a:chOff x="3018832" y="1995312"/>
            <a:chExt cx="1500665" cy="684283"/>
          </a:xfrm>
        </p:grpSpPr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9B820BA-CA5A-4B64-92F7-8398176FE744}"/>
                </a:ext>
              </a:extLst>
            </p:cNvPr>
            <p:cNvSpPr/>
            <p:nvPr/>
          </p:nvSpPr>
          <p:spPr>
            <a:xfrm rot="5400000">
              <a:off x="3612344" y="1772442"/>
              <a:ext cx="313641" cy="1500665"/>
            </a:xfrm>
            <a:prstGeom prst="leftBrace">
              <a:avLst>
                <a:gd name="adj1" fmla="val 18921"/>
                <a:gd name="adj2" fmla="val 4817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3AB5EE-8C6F-4B90-B180-09B732F2C309}"/>
                    </a:ext>
                  </a:extLst>
                </p:cNvPr>
                <p:cNvSpPr txBox="1"/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3AB5EE-8C6F-4B90-B180-09B732F2C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0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7085-C85F-4DD3-A6CE-E95F8A37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Selection: two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000" dirty="0"/>
                  <a:t>Discrete-time description: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mutant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wild type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Absolute fitness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is </a:t>
                </a:r>
                <a:r>
                  <a:rPr lang="en-GB" sz="2000" b="1" dirty="0"/>
                  <a:t>assumed</a:t>
                </a:r>
                <a:r>
                  <a:rPr lang="en-GB" sz="2000" dirty="0"/>
                  <a:t> to be product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000" dirty="0"/>
                  <a:t>-dependent part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and relative 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due to allelic composition.</a:t>
                </a:r>
              </a:p>
              <a:p>
                <a:pPr lvl="1"/>
                <a:r>
                  <a:rPr lang="en-GB" sz="1600" dirty="0"/>
                  <a:t>e.g. Beverton-Holt model: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AB42F-3D06-4834-8633-597670F4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3118"/>
                <a:ext cx="7886700" cy="5032375"/>
              </a:xfrm>
              <a:blipFill>
                <a:blip r:embed="rId2"/>
                <a:stretch>
                  <a:fillRect l="-541" t="-2182" r="-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1DF58-74A5-46FC-94A0-E19F6DD213B5}"/>
                  </a:ext>
                </a:extLst>
              </p:cNvPr>
              <p:cNvSpPr txBox="1"/>
              <p:nvPr/>
            </p:nvSpPr>
            <p:spPr>
              <a:xfrm>
                <a:off x="1548308" y="4012765"/>
                <a:ext cx="5813386" cy="165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1DF58-74A5-46FC-94A0-E19F6DD2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308" y="4012765"/>
                <a:ext cx="5813386" cy="165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6D83E9A-CBBB-43CC-9732-127C281FC7F3}"/>
              </a:ext>
            </a:extLst>
          </p:cNvPr>
          <p:cNvGrpSpPr>
            <a:grpSpLocks noChangeAspect="1"/>
          </p:cNvGrpSpPr>
          <p:nvPr/>
        </p:nvGrpSpPr>
        <p:grpSpPr>
          <a:xfrm>
            <a:off x="5175903" y="365126"/>
            <a:ext cx="3781762" cy="1188162"/>
            <a:chOff x="3299346" y="1281913"/>
            <a:chExt cx="5124802" cy="161012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C7DAEB7-4EAE-4B5A-B650-323104C3DFAD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992011" y="2184033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936BE5-1F18-4CFB-AD42-A495FAFBEE49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6889247" y="2286105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A0E6BA-E11E-4DE4-85CA-22BD7DF5BD5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A0E6BA-E11E-4DE4-85CA-22BD7DF5B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987" y="1772554"/>
                  <a:ext cx="546288" cy="417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115367-DCC0-4558-8C9E-B24C38589472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115367-DCC0-4558-8C9E-B24C38589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8" y="1860278"/>
                  <a:ext cx="1289295" cy="417080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8978D1A2-041D-4A85-93A6-9134FC45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6024" y="1932542"/>
              <a:ext cx="549714" cy="549714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1559BE93-1F57-4BCD-A279-5224CE11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9346" y="1909176"/>
              <a:ext cx="549714" cy="549714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E11C7550-690B-44E2-A313-7D872135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81468" y="1574048"/>
              <a:ext cx="549714" cy="549714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3992BF4C-C868-4D87-87B6-C8E0D852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12455" y="2276161"/>
              <a:ext cx="549714" cy="549714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6E254A92-2BB0-4F7B-B513-8CC181B3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96568" y="1281913"/>
              <a:ext cx="549714" cy="549714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E5C2A7EE-A44D-4A7B-91CA-25BC4355C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4434" y="1714422"/>
              <a:ext cx="549714" cy="549714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403935A4-C5E9-456E-BE26-7343B06F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552" y="2342320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5B5F6F-A183-4725-9D06-B9EFBBC92396}"/>
                  </a:ext>
                </a:extLst>
              </p:cNvPr>
              <p:cNvSpPr txBox="1"/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5B5F6F-A183-4725-9D06-B9EFBBC9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02" y="2631354"/>
                <a:ext cx="4574779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3932F38-82A9-4F59-862C-DE77DA017B89}"/>
              </a:ext>
            </a:extLst>
          </p:cNvPr>
          <p:cNvGrpSpPr/>
          <p:nvPr/>
        </p:nvGrpSpPr>
        <p:grpSpPr>
          <a:xfrm>
            <a:off x="3018832" y="1995312"/>
            <a:ext cx="1500665" cy="684283"/>
            <a:chOff x="3018832" y="1995312"/>
            <a:chExt cx="1500665" cy="684283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85477E9-3C6F-4C24-A862-1C5BB60BA5A3}"/>
                </a:ext>
              </a:extLst>
            </p:cNvPr>
            <p:cNvSpPr/>
            <p:nvPr/>
          </p:nvSpPr>
          <p:spPr>
            <a:xfrm rot="5400000">
              <a:off x="3612344" y="1772442"/>
              <a:ext cx="313641" cy="1500665"/>
            </a:xfrm>
            <a:prstGeom prst="leftBrace">
              <a:avLst>
                <a:gd name="adj1" fmla="val 18921"/>
                <a:gd name="adj2" fmla="val 4817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02390-D38A-4DEE-B6A2-4A47DBAB795B}"/>
                    </a:ext>
                  </a:extLst>
                </p:cNvPr>
                <p:cNvSpPr txBox="1"/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C02390-D38A-4DEE-B6A2-4A47DBAB7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287" y="1995312"/>
                  <a:ext cx="6764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711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662E2-5FC7-481E-BD91-CDD9A522B6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dirty="0"/>
                  <a:t> &amp; ODE description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662E2-5FC7-481E-BD91-CDD9A522B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FE9D0-C913-4D9F-8955-3CCEE964E06F}"/>
                  </a:ext>
                </a:extLst>
              </p:cNvPr>
              <p:cNvSpPr/>
              <p:nvPr/>
            </p:nvSpPr>
            <p:spPr>
              <a:xfrm>
                <a:off x="1819015" y="1813752"/>
                <a:ext cx="51393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FE9D0-C913-4D9F-8955-3CCEE964E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015" y="1813752"/>
                <a:ext cx="513935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3D1680-451A-4093-8C30-A1C67357317E}"/>
                  </a:ext>
                </a:extLst>
              </p:cNvPr>
              <p:cNvSpPr/>
              <p:nvPr/>
            </p:nvSpPr>
            <p:spPr>
              <a:xfrm>
                <a:off x="2244601" y="2733328"/>
                <a:ext cx="2796407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3D1680-451A-4093-8C30-A1C673573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601" y="2733328"/>
                <a:ext cx="2796407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236E0C-F617-4881-9140-BA34C91138EE}"/>
                  </a:ext>
                </a:extLst>
              </p:cNvPr>
              <p:cNvSpPr/>
              <p:nvPr/>
            </p:nvSpPr>
            <p:spPr>
              <a:xfrm>
                <a:off x="2182149" y="4032009"/>
                <a:ext cx="6497741" cy="12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236E0C-F617-4881-9140-BA34C9113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149" y="4032009"/>
                <a:ext cx="6497741" cy="1240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C8E959-8CA0-4902-862B-9055E650A203}"/>
                  </a:ext>
                </a:extLst>
              </p:cNvPr>
              <p:cNvSpPr/>
              <p:nvPr/>
            </p:nvSpPr>
            <p:spPr>
              <a:xfrm>
                <a:off x="1402648" y="5204608"/>
                <a:ext cx="440178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C8E959-8CA0-4902-862B-9055E650A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48" y="5204608"/>
                <a:ext cx="4401782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03251-6618-4B8C-8018-374DBA776EB8}"/>
                  </a:ext>
                </a:extLst>
              </p:cNvPr>
              <p:cNvSpPr txBox="1"/>
              <p:nvPr/>
            </p:nvSpPr>
            <p:spPr>
              <a:xfrm>
                <a:off x="6537746" y="5488536"/>
                <a:ext cx="1641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(Only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03251-6618-4B8C-8018-374DBA77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746" y="5488536"/>
                <a:ext cx="1641731" cy="369332"/>
              </a:xfrm>
              <a:prstGeom prst="rect">
                <a:avLst/>
              </a:prstGeom>
              <a:blipFill>
                <a:blip r:embed="rId7"/>
                <a:stretch>
                  <a:fillRect l="-2963" t="-6557" r="-1852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25E16-0CD5-4193-B1CE-7EEF7F2CB3BE}"/>
                  </a:ext>
                </a:extLst>
              </p:cNvPr>
              <p:cNvSpPr txBox="1"/>
              <p:nvPr/>
            </p:nvSpPr>
            <p:spPr>
              <a:xfrm>
                <a:off x="1402648" y="6445397"/>
                <a:ext cx="6815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Basically logistic ODE with carrying capacity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and growth rate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25E16-0CD5-4193-B1CE-7EEF7F2C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48" y="6445397"/>
                <a:ext cx="6815520" cy="369332"/>
              </a:xfrm>
              <a:prstGeom prst="rect">
                <a:avLst/>
              </a:prstGeom>
              <a:blipFill>
                <a:blip r:embed="rId8"/>
                <a:stretch>
                  <a:fillRect l="-716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8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C5A029-4596-408E-96AB-A18FC6E0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52" y="1364283"/>
            <a:ext cx="9144000" cy="538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59D3F-D866-4277-8989-B2064096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/>
              <p:nvPr/>
            </p:nvSpPr>
            <p:spPr>
              <a:xfrm>
                <a:off x="4384053" y="634392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053" y="6343923"/>
                <a:ext cx="38292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/>
              <p:nvPr/>
            </p:nvSpPr>
            <p:spPr>
              <a:xfrm>
                <a:off x="415450" y="34290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0" y="3429000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C161D9-137D-48CD-A8E5-269A7F83272D}"/>
                  </a:ext>
                </a:extLst>
              </p:cNvPr>
              <p:cNvSpPr txBox="1"/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C161D9-137D-48CD-A8E5-269A7F832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8153A7-B834-4A3C-AA19-F15FA983B127}"/>
                  </a:ext>
                </a:extLst>
              </p:cNvPr>
              <p:cNvSpPr txBox="1"/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8153A7-B834-4A3C-AA19-F15FA98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/>
              <p:nvPr/>
            </p:nvSpPr>
            <p:spPr>
              <a:xfrm>
                <a:off x="3176486" y="2027687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486" y="2027687"/>
                <a:ext cx="101252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/>
              <p:nvPr/>
            </p:nvSpPr>
            <p:spPr>
              <a:xfrm>
                <a:off x="4350773" y="2027687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73" y="2027687"/>
                <a:ext cx="101252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/>
              <p:nvPr/>
            </p:nvSpPr>
            <p:spPr>
              <a:xfrm>
                <a:off x="5461905" y="2081618"/>
                <a:ext cx="1012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905" y="2081618"/>
                <a:ext cx="101252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FE25B3-A46A-4BA5-8282-39CBBF2ABF1F}"/>
              </a:ext>
            </a:extLst>
          </p:cNvPr>
          <p:cNvCxnSpPr/>
          <p:nvPr/>
        </p:nvCxnSpPr>
        <p:spPr>
          <a:xfrm>
            <a:off x="1128781" y="3963858"/>
            <a:ext cx="7039567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5B686E-2344-4714-9343-E65B88825F31}"/>
              </a:ext>
            </a:extLst>
          </p:cNvPr>
          <p:cNvCxnSpPr>
            <a:cxnSpLocks/>
          </p:cNvCxnSpPr>
          <p:nvPr/>
        </p:nvCxnSpPr>
        <p:spPr>
          <a:xfrm>
            <a:off x="3265746" y="3963858"/>
            <a:ext cx="0" cy="2380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FF1DB-0AA3-4E4E-873C-5D7ACE07778A}"/>
                  </a:ext>
                </a:extLst>
              </p:cNvPr>
              <p:cNvSpPr txBox="1"/>
              <p:nvPr/>
            </p:nvSpPr>
            <p:spPr>
              <a:xfrm>
                <a:off x="3022771" y="6326025"/>
                <a:ext cx="458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FF1DB-0AA3-4E4E-873C-5D7ACE077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71" y="6326025"/>
                <a:ext cx="45820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26BE5-1440-422D-A12D-C1E11750F5E6}"/>
                  </a:ext>
                </a:extLst>
              </p:cNvPr>
              <p:cNvSpPr txBox="1"/>
              <p:nvPr/>
            </p:nvSpPr>
            <p:spPr>
              <a:xfrm>
                <a:off x="6034324" y="4946692"/>
                <a:ext cx="1821524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26BE5-1440-422D-A12D-C1E11750F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24" y="4946692"/>
                <a:ext cx="1821524" cy="645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What is Evolution?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800" b="1" dirty="0"/>
              <a:t>Life:</a:t>
            </a:r>
            <a:r>
              <a:rPr lang="en-GB" altLang="en-US" sz="2800" dirty="0"/>
              <a:t> Reproducing organism carrying information, e.g. in DNA, about how to survive in an “environment”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Selection:</a:t>
            </a:r>
            <a:r>
              <a:rPr lang="en-GB" altLang="en-US" sz="2800" dirty="0"/>
              <a:t> those organisms that have the best information about surviving/reproduce best/fastest (</a:t>
            </a:r>
            <a:r>
              <a:rPr lang="en-GB" altLang="en-US" sz="2800" i="1" dirty="0"/>
              <a:t>survival of the fittest</a:t>
            </a:r>
            <a:r>
              <a:rPr lang="en-GB" altLang="en-US" sz="2800" dirty="0"/>
              <a:t>)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Mutation:</a:t>
            </a:r>
            <a:r>
              <a:rPr lang="en-GB" altLang="en-US" sz="2800" dirty="0"/>
              <a:t> random changes in information</a:t>
            </a:r>
          </a:p>
          <a:p>
            <a:pPr>
              <a:lnSpc>
                <a:spcPct val="90000"/>
              </a:lnSpc>
            </a:pPr>
            <a:r>
              <a:rPr lang="en-GB" altLang="en-US" sz="2800" i="1" dirty="0"/>
              <a:t>Mutation + Selection</a:t>
            </a:r>
            <a:r>
              <a:rPr lang="en-GB" altLang="en-US" sz="2800" i="1" dirty="0">
                <a:sym typeface="Symbol" pitchFamily="18" charset="2"/>
              </a:rPr>
              <a:t></a:t>
            </a:r>
            <a:r>
              <a:rPr lang="en-GB" altLang="en-US" sz="2800" b="1" dirty="0"/>
              <a:t> </a:t>
            </a:r>
            <a:r>
              <a:rPr lang="en-GB" altLang="en-US" sz="2800" dirty="0"/>
              <a:t>adaptation to best information</a:t>
            </a:r>
          </a:p>
          <a:p>
            <a:pPr>
              <a:lnSpc>
                <a:spcPct val="90000"/>
              </a:lnSpc>
            </a:pPr>
            <a:r>
              <a:rPr lang="en-GB" altLang="en-US" sz="2800" b="1" dirty="0"/>
              <a:t>Random Genetic Drift:</a:t>
            </a:r>
            <a:r>
              <a:rPr lang="en-GB" altLang="en-US" sz="2800" dirty="0"/>
              <a:t> </a:t>
            </a:r>
            <a:r>
              <a:rPr lang="en-GB" altLang="en-US" sz="2800" dirty="0" err="1"/>
              <a:t>Stochasticity</a:t>
            </a:r>
            <a:r>
              <a:rPr lang="en-GB" altLang="en-US" sz="2800" dirty="0"/>
              <a:t> due to finite size of populations </a:t>
            </a:r>
            <a:r>
              <a:rPr lang="en-GB" altLang="en-US" sz="2800" i="1" dirty="0">
                <a:sym typeface="Symbol" pitchFamily="18" charset="2"/>
              </a:rPr>
              <a:t> </a:t>
            </a:r>
            <a:r>
              <a:rPr lang="en-GB" altLang="en-US" sz="2800" dirty="0">
                <a:sym typeface="Symbol" pitchFamily="18" charset="2"/>
              </a:rPr>
              <a:t>sometimes populations adapt to sub-optimal information</a:t>
            </a:r>
            <a:endParaRPr lang="en-GB" altLang="en-US" sz="2800" i="1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CABD4-89AF-4D4D-A2F2-FCCD4762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" y="1435810"/>
            <a:ext cx="9144000" cy="538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59D3F-D866-4277-8989-B2064096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/>
              <p:nvPr/>
            </p:nvSpPr>
            <p:spPr>
              <a:xfrm>
                <a:off x="4687910" y="6396335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2DFEB-B4B9-45C5-BA2D-6B2C9F0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10" y="6396335"/>
                <a:ext cx="3829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/>
              <p:nvPr/>
            </p:nvSpPr>
            <p:spPr>
              <a:xfrm>
                <a:off x="496987" y="374263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492C9-1822-4BC1-910A-02E16A8A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7" y="374263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/>
              <p:nvPr/>
            </p:nvSpPr>
            <p:spPr>
              <a:xfrm>
                <a:off x="3704931" y="1973173"/>
                <a:ext cx="781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80FA5-9CE8-4384-AF7D-C968EAE1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31" y="1973173"/>
                <a:ext cx="78181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/>
              <p:nvPr/>
            </p:nvSpPr>
            <p:spPr>
              <a:xfrm>
                <a:off x="5390219" y="1973173"/>
                <a:ext cx="881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8AC41-19FB-4F68-922E-E05E6CAC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19" y="1973173"/>
                <a:ext cx="88120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/>
              <p:nvPr/>
            </p:nvSpPr>
            <p:spPr>
              <a:xfrm>
                <a:off x="7111223" y="1973173"/>
                <a:ext cx="98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BBDBB6-23B5-4A97-AAEA-BA8395F7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23" y="1973173"/>
                <a:ext cx="98058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43E3AB-E3BB-432F-80DE-11D2CFEBA5B3}"/>
                  </a:ext>
                </a:extLst>
              </p:cNvPr>
              <p:cNvSpPr txBox="1"/>
              <p:nvPr/>
            </p:nvSpPr>
            <p:spPr>
              <a:xfrm>
                <a:off x="7443841" y="5422190"/>
                <a:ext cx="1821524" cy="6455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43E3AB-E3BB-432F-80DE-11D2CFEB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41" y="5422190"/>
                <a:ext cx="1821524" cy="645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B983E-B266-4A52-9122-56D6B82FD600}"/>
                  </a:ext>
                </a:extLst>
              </p:cNvPr>
              <p:cNvSpPr txBox="1"/>
              <p:nvPr/>
            </p:nvSpPr>
            <p:spPr>
              <a:xfrm>
                <a:off x="2019643" y="1973173"/>
                <a:ext cx="6455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B983E-B266-4A52-9122-56D6B82F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43" y="1973173"/>
                <a:ext cx="64556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74B1C-C947-4039-AFDE-19ECA966B037}"/>
                  </a:ext>
                </a:extLst>
              </p:cNvPr>
              <p:cNvSpPr txBox="1"/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74B1C-C947-4039-AFDE-19ECA966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84" y="961986"/>
                <a:ext cx="2388474" cy="6917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83CBC-4495-4024-A7BC-42B158303BD1}"/>
                  </a:ext>
                </a:extLst>
              </p:cNvPr>
              <p:cNvSpPr txBox="1"/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783CBC-4495-4024-A7BC-42B15830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5" y="467324"/>
                <a:ext cx="1582293" cy="559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07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D106FB-9170-4F14-89B0-786E9475B9E2}"/>
              </a:ext>
            </a:extLst>
          </p:cNvPr>
          <p:cNvGrpSpPr/>
          <p:nvPr/>
        </p:nvGrpSpPr>
        <p:grpSpPr>
          <a:xfrm>
            <a:off x="-304041" y="1115085"/>
            <a:ext cx="8619244" cy="5791404"/>
            <a:chOff x="-304041" y="1115085"/>
            <a:chExt cx="8619244" cy="57914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BDB635-3429-4496-93E5-CD916330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4041" y="1115085"/>
              <a:ext cx="8619244" cy="57122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85B84-6FF8-4DB8-9F3E-8787978C629D}"/>
                    </a:ext>
                  </a:extLst>
                </p:cNvPr>
                <p:cNvSpPr txBox="1"/>
                <p:nvPr/>
              </p:nvSpPr>
              <p:spPr>
                <a:xfrm>
                  <a:off x="4572000" y="6444824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85B84-6FF8-4DB8-9F3E-8787978C6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6444824"/>
                  <a:ext cx="38292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0A1924-9F0B-4E61-9639-97846DE8BEF7}"/>
                    </a:ext>
                  </a:extLst>
                </p:cNvPr>
                <p:cNvSpPr txBox="1"/>
                <p:nvPr/>
              </p:nvSpPr>
              <p:spPr>
                <a:xfrm>
                  <a:off x="135743" y="3429000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0A1924-9F0B-4E61-9639-97846DE8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43" y="3429000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FD7C11-960E-4D5D-A77C-4B5018AA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Dynamics of mutation (deterministic)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B5BD5-4D8E-4C5F-8733-FBBDA573255B}"/>
              </a:ext>
            </a:extLst>
          </p:cNvPr>
          <p:cNvGrpSpPr>
            <a:grpSpLocks noChangeAspect="1"/>
          </p:cNvGrpSpPr>
          <p:nvPr/>
        </p:nvGrpSpPr>
        <p:grpSpPr>
          <a:xfrm>
            <a:off x="2050856" y="2016781"/>
            <a:ext cx="2032238" cy="962628"/>
            <a:chOff x="7723158" y="4512888"/>
            <a:chExt cx="951345" cy="4506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2E2D91-A220-4E80-91B1-E69BF2EFEF5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D73ACA-9F26-43E7-8A08-CD9068006FE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/>
                <p:nvPr/>
              </p:nvSpPr>
              <p:spPr>
                <a:xfrm>
                  <a:off x="8110122" y="4512888"/>
                  <a:ext cx="201379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512888"/>
                  <a:ext cx="201379" cy="216117"/>
                </a:xfrm>
                <a:prstGeom prst="rect">
                  <a:avLst/>
                </a:prstGeom>
                <a:blipFill>
                  <a:blip r:embed="rId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/>
                <p:nvPr/>
              </p:nvSpPr>
              <p:spPr>
                <a:xfrm>
                  <a:off x="8110122" y="4740690"/>
                  <a:ext cx="196487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740690"/>
                  <a:ext cx="196487" cy="2161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DACAC7C4-3FFE-4683-84AA-E77FC0FF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FAA4ED22-23C8-4179-A379-D092769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/>
              <p:nvPr/>
            </p:nvSpPr>
            <p:spPr>
              <a:xfrm>
                <a:off x="4317854" y="2171392"/>
                <a:ext cx="3064108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4" y="2171392"/>
                <a:ext cx="3064108" cy="793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/>
              <p:nvPr/>
            </p:nvSpPr>
            <p:spPr>
              <a:xfrm>
                <a:off x="7481455" y="4361994"/>
                <a:ext cx="1297022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55" y="4361994"/>
                <a:ext cx="1297022" cy="608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/>
              <p:nvPr/>
            </p:nvSpPr>
            <p:spPr>
              <a:xfrm>
                <a:off x="2537017" y="5110743"/>
                <a:ext cx="3810146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17" y="5110743"/>
                <a:ext cx="3810146" cy="4866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B287D-5CA9-4F33-9A59-B239D820AE1C}"/>
                  </a:ext>
                </a:extLst>
              </p:cNvPr>
              <p:cNvSpPr txBox="1"/>
              <p:nvPr/>
            </p:nvSpPr>
            <p:spPr>
              <a:xfrm>
                <a:off x="7854115" y="5714108"/>
                <a:ext cx="922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B287D-5CA9-4F33-9A59-B239D820A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15" y="5714108"/>
                <a:ext cx="922176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6B2C9B-00E6-4731-A7A6-C79973AAB883}"/>
                  </a:ext>
                </a:extLst>
              </p:cNvPr>
              <p:cNvSpPr txBox="1"/>
              <p:nvPr/>
            </p:nvSpPr>
            <p:spPr>
              <a:xfrm>
                <a:off x="7737288" y="5265661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6B2C9B-00E6-4731-A7A6-C79973AA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88" y="5265661"/>
                <a:ext cx="1155829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9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  <p:bldP spid="6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964D3-041E-4993-9000-E704DA65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693" y="1225726"/>
            <a:ext cx="8640861" cy="572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D7C11-960E-4D5D-A77C-4B5018AA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Dynamics of mutation (deterministic)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B5BD5-4D8E-4C5F-8733-FBBDA573255B}"/>
              </a:ext>
            </a:extLst>
          </p:cNvPr>
          <p:cNvGrpSpPr>
            <a:grpSpLocks noChangeAspect="1"/>
          </p:cNvGrpSpPr>
          <p:nvPr/>
        </p:nvGrpSpPr>
        <p:grpSpPr>
          <a:xfrm>
            <a:off x="7751960" y="77184"/>
            <a:ext cx="1409896" cy="667839"/>
            <a:chOff x="7723158" y="4512888"/>
            <a:chExt cx="951345" cy="4506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2E2D91-A220-4E80-91B1-E69BF2EFEF5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D73ACA-9F26-43E7-8A08-CD9068006FE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/>
                <p:nvPr/>
              </p:nvSpPr>
              <p:spPr>
                <a:xfrm>
                  <a:off x="8110122" y="4512888"/>
                  <a:ext cx="220873" cy="2076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C4179E-3D8A-492B-BCAA-C472A613A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512888"/>
                  <a:ext cx="220873" cy="207676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/>
                <p:nvPr/>
              </p:nvSpPr>
              <p:spPr>
                <a:xfrm>
                  <a:off x="8110122" y="4740690"/>
                  <a:ext cx="216848" cy="2076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FD8BFC-5F52-407C-9B38-427658894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122" y="4740690"/>
                  <a:ext cx="216848" cy="207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DACAC7C4-3FFE-4683-84AA-E77FC0FF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FAA4ED22-23C8-4179-A379-D092769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/>
              <p:nvPr/>
            </p:nvSpPr>
            <p:spPr>
              <a:xfrm>
                <a:off x="1204274" y="4125202"/>
                <a:ext cx="2351606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04BB6-999B-4A1F-8F5A-80AD28B7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74" y="4125202"/>
                <a:ext cx="2351606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485B84-6FF8-4DB8-9F3E-8787978C629D}"/>
                  </a:ext>
                </a:extLst>
              </p:cNvPr>
              <p:cNvSpPr txBox="1"/>
              <p:nvPr/>
            </p:nvSpPr>
            <p:spPr>
              <a:xfrm>
                <a:off x="4004274" y="6396335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485B84-6FF8-4DB8-9F3E-8787978C6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274" y="6396335"/>
                <a:ext cx="3829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A1924-9F0B-4E61-9639-97846DE8BEF7}"/>
                  </a:ext>
                </a:extLst>
              </p:cNvPr>
              <p:cNvSpPr txBox="1"/>
              <p:nvPr/>
            </p:nvSpPr>
            <p:spPr>
              <a:xfrm>
                <a:off x="135743" y="34290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A1924-9F0B-4E61-9639-97846DE8B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3" y="3429000"/>
                <a:ext cx="4263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/>
              <p:nvPr/>
            </p:nvSpPr>
            <p:spPr>
              <a:xfrm>
                <a:off x="7693163" y="4472120"/>
                <a:ext cx="1297022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93AB64-5942-49E8-A247-6C888E9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63" y="4472120"/>
                <a:ext cx="1297022" cy="608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/>
              <p:nvPr/>
            </p:nvSpPr>
            <p:spPr>
              <a:xfrm>
                <a:off x="1250734" y="4776210"/>
                <a:ext cx="290618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C03BBF-71D5-49B5-9817-886D1E6B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34" y="4776210"/>
                <a:ext cx="2906180" cy="3879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E76433-33B2-4675-A5D4-9BB1100DCC1D}"/>
                  </a:ext>
                </a:extLst>
              </p:cNvPr>
              <p:cNvSpPr txBox="1"/>
              <p:nvPr/>
            </p:nvSpPr>
            <p:spPr>
              <a:xfrm>
                <a:off x="7864354" y="2767468"/>
                <a:ext cx="922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E76433-33B2-4675-A5D4-9BB1100D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354" y="2767468"/>
                <a:ext cx="922176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03443A-1CAD-4FD8-9A47-0EB4DBF6AD1F}"/>
                  </a:ext>
                </a:extLst>
              </p:cNvPr>
              <p:cNvSpPr txBox="1"/>
              <p:nvPr/>
            </p:nvSpPr>
            <p:spPr>
              <a:xfrm>
                <a:off x="5169093" y="2767468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03443A-1CAD-4FD8-9A47-0EB4DBF6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93" y="2767468"/>
                <a:ext cx="1155829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967F19-1561-465E-95DB-8A791808E765}"/>
                  </a:ext>
                </a:extLst>
              </p:cNvPr>
              <p:cNvSpPr txBox="1"/>
              <p:nvPr/>
            </p:nvSpPr>
            <p:spPr>
              <a:xfrm>
                <a:off x="3357064" y="2803340"/>
                <a:ext cx="1155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967F19-1561-465E-95DB-8A791808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064" y="2803340"/>
                <a:ext cx="1155829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8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795F-83EB-4E28-B48D-4905E44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to Stochastic evolutionary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8106-95C3-4C04-87D7-ADECB1072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concept exact predictability vs probability distributions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64FDC4-7DE4-4DB9-8E0F-870DB61C2162}"/>
              </a:ext>
            </a:extLst>
          </p:cNvPr>
          <p:cNvGrpSpPr/>
          <p:nvPr/>
        </p:nvGrpSpPr>
        <p:grpSpPr>
          <a:xfrm>
            <a:off x="1237397" y="3429000"/>
            <a:ext cx="2611427" cy="2113868"/>
            <a:chOff x="896203" y="3530965"/>
            <a:chExt cx="2611427" cy="211386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2CC3EA-26FC-4556-9889-3E29FEAA1C6E}"/>
                </a:ext>
              </a:extLst>
            </p:cNvPr>
            <p:cNvSpPr/>
            <p:nvPr/>
          </p:nvSpPr>
          <p:spPr>
            <a:xfrm>
              <a:off x="896203" y="3530965"/>
              <a:ext cx="2611427" cy="2113868"/>
            </a:xfrm>
            <a:custGeom>
              <a:avLst/>
              <a:gdLst>
                <a:gd name="connsiteX0" fmla="*/ 677839 w 2611427"/>
                <a:gd name="connsiteY0" fmla="*/ 1182062 h 2113868"/>
                <a:gd name="connsiteX1" fmla="*/ 1128215 w 2611427"/>
                <a:gd name="connsiteY1" fmla="*/ 67495 h 2113868"/>
                <a:gd name="connsiteX2" fmla="*/ 2583976 w 2611427"/>
                <a:gd name="connsiteY2" fmla="*/ 281310 h 2113868"/>
                <a:gd name="connsiteX3" fmla="*/ 1988024 w 2611427"/>
                <a:gd name="connsiteY3" fmla="*/ 1573298 h 2113868"/>
                <a:gd name="connsiteX4" fmla="*/ 850710 w 2611427"/>
                <a:gd name="connsiteY4" fmla="*/ 2101011 h 2113868"/>
                <a:gd name="connsiteX5" fmla="*/ 0 w 2611427"/>
                <a:gd name="connsiteY5" fmla="*/ 1095626 h 211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427" h="2113868">
                  <a:moveTo>
                    <a:pt x="677839" y="1182062"/>
                  </a:moveTo>
                  <a:cubicBezTo>
                    <a:pt x="744182" y="699841"/>
                    <a:pt x="810526" y="217620"/>
                    <a:pt x="1128215" y="67495"/>
                  </a:cubicBezTo>
                  <a:cubicBezTo>
                    <a:pt x="1445905" y="-82630"/>
                    <a:pt x="2440675" y="30343"/>
                    <a:pt x="2583976" y="281310"/>
                  </a:cubicBezTo>
                  <a:cubicBezTo>
                    <a:pt x="2727277" y="532277"/>
                    <a:pt x="2276902" y="1270015"/>
                    <a:pt x="1988024" y="1573298"/>
                  </a:cubicBezTo>
                  <a:cubicBezTo>
                    <a:pt x="1699146" y="1876581"/>
                    <a:pt x="1182047" y="2180623"/>
                    <a:pt x="850710" y="2101011"/>
                  </a:cubicBezTo>
                  <a:cubicBezTo>
                    <a:pt x="519373" y="2021399"/>
                    <a:pt x="259686" y="1558512"/>
                    <a:pt x="0" y="1095626"/>
                  </a:cubicBez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384819-0AFC-4013-B24E-4AEC0C542BBE}"/>
                </a:ext>
              </a:extLst>
            </p:cNvPr>
            <p:cNvSpPr/>
            <p:nvPr/>
          </p:nvSpPr>
          <p:spPr>
            <a:xfrm>
              <a:off x="1510352" y="4635690"/>
              <a:ext cx="150126" cy="150126"/>
            </a:xfrm>
            <a:prstGeom prst="ellips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FAD1D-E0CF-40B5-A3B3-07C53FC0E857}"/>
              </a:ext>
            </a:extLst>
          </p:cNvPr>
          <p:cNvGrpSpPr/>
          <p:nvPr/>
        </p:nvGrpSpPr>
        <p:grpSpPr>
          <a:xfrm>
            <a:off x="5738884" y="3353937"/>
            <a:ext cx="2611427" cy="2113868"/>
            <a:chOff x="896203" y="3530965"/>
            <a:chExt cx="2611427" cy="211386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B27106-988D-41B6-91BA-40AF3422249C}"/>
                </a:ext>
              </a:extLst>
            </p:cNvPr>
            <p:cNvSpPr/>
            <p:nvPr/>
          </p:nvSpPr>
          <p:spPr>
            <a:xfrm>
              <a:off x="896203" y="3530965"/>
              <a:ext cx="2611427" cy="2113868"/>
            </a:xfrm>
            <a:custGeom>
              <a:avLst/>
              <a:gdLst>
                <a:gd name="connsiteX0" fmla="*/ 677839 w 2611427"/>
                <a:gd name="connsiteY0" fmla="*/ 1182062 h 2113868"/>
                <a:gd name="connsiteX1" fmla="*/ 1128215 w 2611427"/>
                <a:gd name="connsiteY1" fmla="*/ 67495 h 2113868"/>
                <a:gd name="connsiteX2" fmla="*/ 2583976 w 2611427"/>
                <a:gd name="connsiteY2" fmla="*/ 281310 h 2113868"/>
                <a:gd name="connsiteX3" fmla="*/ 1988024 w 2611427"/>
                <a:gd name="connsiteY3" fmla="*/ 1573298 h 2113868"/>
                <a:gd name="connsiteX4" fmla="*/ 850710 w 2611427"/>
                <a:gd name="connsiteY4" fmla="*/ 2101011 h 2113868"/>
                <a:gd name="connsiteX5" fmla="*/ 0 w 2611427"/>
                <a:gd name="connsiteY5" fmla="*/ 1095626 h 211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427" h="2113868">
                  <a:moveTo>
                    <a:pt x="677839" y="1182062"/>
                  </a:moveTo>
                  <a:cubicBezTo>
                    <a:pt x="744182" y="699841"/>
                    <a:pt x="810526" y="217620"/>
                    <a:pt x="1128215" y="67495"/>
                  </a:cubicBezTo>
                  <a:cubicBezTo>
                    <a:pt x="1445905" y="-82630"/>
                    <a:pt x="2440675" y="30343"/>
                    <a:pt x="2583976" y="281310"/>
                  </a:cubicBezTo>
                  <a:cubicBezTo>
                    <a:pt x="2727277" y="532277"/>
                    <a:pt x="2276902" y="1270015"/>
                    <a:pt x="1988024" y="1573298"/>
                  </a:cubicBezTo>
                  <a:cubicBezTo>
                    <a:pt x="1699146" y="1876581"/>
                    <a:pt x="1182047" y="2180623"/>
                    <a:pt x="850710" y="2101011"/>
                  </a:cubicBezTo>
                  <a:cubicBezTo>
                    <a:pt x="519373" y="2021399"/>
                    <a:pt x="259686" y="1558512"/>
                    <a:pt x="0" y="10956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4A974D-ED2A-48DA-8D6A-666A880A978E}"/>
                </a:ext>
              </a:extLst>
            </p:cNvPr>
            <p:cNvSpPr/>
            <p:nvPr/>
          </p:nvSpPr>
          <p:spPr>
            <a:xfrm>
              <a:off x="1510352" y="4635690"/>
              <a:ext cx="150126" cy="1501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04CDAF-18E1-43DC-9F1F-B5BE58B4CA68}"/>
              </a:ext>
            </a:extLst>
          </p:cNvPr>
          <p:cNvSpPr/>
          <p:nvPr/>
        </p:nvSpPr>
        <p:spPr>
          <a:xfrm>
            <a:off x="5618328" y="3204555"/>
            <a:ext cx="2745620" cy="2574161"/>
          </a:xfrm>
          <a:custGeom>
            <a:avLst/>
            <a:gdLst>
              <a:gd name="connsiteX0" fmla="*/ 805218 w 2745620"/>
              <a:gd name="connsiteY0" fmla="*/ 1308305 h 2574161"/>
              <a:gd name="connsiteX1" fmla="*/ 741529 w 2745620"/>
              <a:gd name="connsiteY1" fmla="*/ 994406 h 2574161"/>
              <a:gd name="connsiteX2" fmla="*/ 978090 w 2745620"/>
              <a:gd name="connsiteY2" fmla="*/ 776042 h 2574161"/>
              <a:gd name="connsiteX3" fmla="*/ 1196454 w 2745620"/>
              <a:gd name="connsiteY3" fmla="*/ 330215 h 2574161"/>
              <a:gd name="connsiteX4" fmla="*/ 1524000 w 2745620"/>
              <a:gd name="connsiteY4" fmla="*/ 34514 h 2574161"/>
              <a:gd name="connsiteX5" fmla="*/ 2438400 w 2745620"/>
              <a:gd name="connsiteY5" fmla="*/ 48161 h 2574161"/>
              <a:gd name="connsiteX6" fmla="*/ 2738651 w 2745620"/>
              <a:gd name="connsiteY6" fmla="*/ 412102 h 2574161"/>
              <a:gd name="connsiteX7" fmla="*/ 2197290 w 2745620"/>
              <a:gd name="connsiteY7" fmla="*/ 1176376 h 2574161"/>
              <a:gd name="connsiteX8" fmla="*/ 2388359 w 2745620"/>
              <a:gd name="connsiteY8" fmla="*/ 2036185 h 2574161"/>
              <a:gd name="connsiteX9" fmla="*/ 1260144 w 2745620"/>
              <a:gd name="connsiteY9" fmla="*/ 2554800 h 2574161"/>
              <a:gd name="connsiteX10" fmla="*/ 0 w 2745620"/>
              <a:gd name="connsiteY10" fmla="*/ 2413773 h 25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5620" h="2574161">
                <a:moveTo>
                  <a:pt x="805218" y="1308305"/>
                </a:moveTo>
                <a:cubicBezTo>
                  <a:pt x="758967" y="1195710"/>
                  <a:pt x="712717" y="1083116"/>
                  <a:pt x="741529" y="994406"/>
                </a:cubicBezTo>
                <a:cubicBezTo>
                  <a:pt x="770341" y="905696"/>
                  <a:pt x="902269" y="886740"/>
                  <a:pt x="978090" y="776042"/>
                </a:cubicBezTo>
                <a:cubicBezTo>
                  <a:pt x="1053911" y="665344"/>
                  <a:pt x="1105469" y="453803"/>
                  <a:pt x="1196454" y="330215"/>
                </a:cubicBezTo>
                <a:cubicBezTo>
                  <a:pt x="1287439" y="206627"/>
                  <a:pt x="1317009" y="81523"/>
                  <a:pt x="1524000" y="34514"/>
                </a:cubicBezTo>
                <a:cubicBezTo>
                  <a:pt x="1730991" y="-12495"/>
                  <a:pt x="2235958" y="-14770"/>
                  <a:pt x="2438400" y="48161"/>
                </a:cubicBezTo>
                <a:cubicBezTo>
                  <a:pt x="2640842" y="111092"/>
                  <a:pt x="2778836" y="224066"/>
                  <a:pt x="2738651" y="412102"/>
                </a:cubicBezTo>
                <a:cubicBezTo>
                  <a:pt x="2698466" y="600138"/>
                  <a:pt x="2255672" y="905695"/>
                  <a:pt x="2197290" y="1176376"/>
                </a:cubicBezTo>
                <a:cubicBezTo>
                  <a:pt x="2138908" y="1447057"/>
                  <a:pt x="2544550" y="1806448"/>
                  <a:pt x="2388359" y="2036185"/>
                </a:cubicBezTo>
                <a:cubicBezTo>
                  <a:pt x="2232168" y="2265922"/>
                  <a:pt x="1658204" y="2491869"/>
                  <a:pt x="1260144" y="2554800"/>
                </a:cubicBezTo>
                <a:cubicBezTo>
                  <a:pt x="862084" y="2617731"/>
                  <a:pt x="431042" y="2515752"/>
                  <a:pt x="0" y="2413773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E5F349-2731-487C-B6C0-0F7697402551}"/>
              </a:ext>
            </a:extLst>
          </p:cNvPr>
          <p:cNvSpPr/>
          <p:nvPr/>
        </p:nvSpPr>
        <p:spPr>
          <a:xfrm>
            <a:off x="6009564" y="3308805"/>
            <a:ext cx="2729461" cy="2028481"/>
          </a:xfrm>
          <a:custGeom>
            <a:avLst/>
            <a:gdLst>
              <a:gd name="connsiteX0" fmla="*/ 477672 w 2729461"/>
              <a:gd name="connsiteY0" fmla="*/ 1181308 h 2028481"/>
              <a:gd name="connsiteX1" fmla="*/ 641445 w 2729461"/>
              <a:gd name="connsiteY1" fmla="*/ 835565 h 2028481"/>
              <a:gd name="connsiteX2" fmla="*/ 504967 w 2729461"/>
              <a:gd name="connsiteY2" fmla="*/ 457977 h 2028481"/>
              <a:gd name="connsiteX3" fmla="*/ 850711 w 2729461"/>
              <a:gd name="connsiteY3" fmla="*/ 53094 h 2028481"/>
              <a:gd name="connsiteX4" fmla="*/ 1587690 w 2729461"/>
              <a:gd name="connsiteY4" fmla="*/ 25798 h 2028481"/>
              <a:gd name="connsiteX5" fmla="*/ 1701421 w 2729461"/>
              <a:gd name="connsiteY5" fmla="*/ 248711 h 2028481"/>
              <a:gd name="connsiteX6" fmla="*/ 2556681 w 2729461"/>
              <a:gd name="connsiteY6" fmla="*/ 298753 h 2028481"/>
              <a:gd name="connsiteX7" fmla="*/ 2474794 w 2729461"/>
              <a:gd name="connsiteY7" fmla="*/ 1126717 h 2028481"/>
              <a:gd name="connsiteX8" fmla="*/ 2725003 w 2729461"/>
              <a:gd name="connsiteY8" fmla="*/ 1749965 h 2028481"/>
              <a:gd name="connsiteX9" fmla="*/ 2224585 w 2729461"/>
              <a:gd name="connsiteY9" fmla="*/ 2027470 h 2028481"/>
              <a:gd name="connsiteX10" fmla="*/ 1301087 w 2729461"/>
              <a:gd name="connsiteY10" fmla="*/ 1663529 h 2028481"/>
              <a:gd name="connsiteX11" fmla="*/ 859809 w 2729461"/>
              <a:gd name="connsiteY11" fmla="*/ 1126717 h 2028481"/>
              <a:gd name="connsiteX12" fmla="*/ 0 w 2729461"/>
              <a:gd name="connsiteY12" fmla="*/ 503470 h 202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9461" h="2028481">
                <a:moveTo>
                  <a:pt x="477672" y="1181308"/>
                </a:moveTo>
                <a:cubicBezTo>
                  <a:pt x="557284" y="1068714"/>
                  <a:pt x="636896" y="956120"/>
                  <a:pt x="641445" y="835565"/>
                </a:cubicBezTo>
                <a:cubicBezTo>
                  <a:pt x="645994" y="715010"/>
                  <a:pt x="470089" y="588389"/>
                  <a:pt x="504967" y="457977"/>
                </a:cubicBezTo>
                <a:cubicBezTo>
                  <a:pt x="539845" y="327565"/>
                  <a:pt x="670257" y="125124"/>
                  <a:pt x="850711" y="53094"/>
                </a:cubicBezTo>
                <a:cubicBezTo>
                  <a:pt x="1031165" y="-18936"/>
                  <a:pt x="1445905" y="-6805"/>
                  <a:pt x="1587690" y="25798"/>
                </a:cubicBezTo>
                <a:cubicBezTo>
                  <a:pt x="1729475" y="58401"/>
                  <a:pt x="1539923" y="203219"/>
                  <a:pt x="1701421" y="248711"/>
                </a:cubicBezTo>
                <a:cubicBezTo>
                  <a:pt x="1862919" y="294203"/>
                  <a:pt x="2427785" y="152419"/>
                  <a:pt x="2556681" y="298753"/>
                </a:cubicBezTo>
                <a:cubicBezTo>
                  <a:pt x="2685577" y="445087"/>
                  <a:pt x="2446740" y="884848"/>
                  <a:pt x="2474794" y="1126717"/>
                </a:cubicBezTo>
                <a:cubicBezTo>
                  <a:pt x="2502848" y="1368586"/>
                  <a:pt x="2766704" y="1599840"/>
                  <a:pt x="2725003" y="1749965"/>
                </a:cubicBezTo>
                <a:cubicBezTo>
                  <a:pt x="2683302" y="1900090"/>
                  <a:pt x="2461904" y="2041876"/>
                  <a:pt x="2224585" y="2027470"/>
                </a:cubicBezTo>
                <a:cubicBezTo>
                  <a:pt x="1987266" y="2013064"/>
                  <a:pt x="1528550" y="1813654"/>
                  <a:pt x="1301087" y="1663529"/>
                </a:cubicBezTo>
                <a:cubicBezTo>
                  <a:pt x="1073624" y="1513404"/>
                  <a:pt x="1076657" y="1320060"/>
                  <a:pt x="859809" y="1126717"/>
                </a:cubicBezTo>
                <a:cubicBezTo>
                  <a:pt x="642961" y="933374"/>
                  <a:pt x="321480" y="718422"/>
                  <a:pt x="0" y="503470"/>
                </a:cubicBezTo>
              </a:path>
            </a:pathLst>
          </a:custGeom>
          <a:noFill/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222606-E92D-492B-BD5A-161B2E24D8E3}"/>
              </a:ext>
            </a:extLst>
          </p:cNvPr>
          <p:cNvSpPr/>
          <p:nvPr/>
        </p:nvSpPr>
        <p:spPr>
          <a:xfrm>
            <a:off x="5682018" y="3280840"/>
            <a:ext cx="2853895" cy="2632524"/>
          </a:xfrm>
          <a:custGeom>
            <a:avLst/>
            <a:gdLst>
              <a:gd name="connsiteX0" fmla="*/ 709683 w 2853895"/>
              <a:gd name="connsiteY0" fmla="*/ 1209273 h 2632524"/>
              <a:gd name="connsiteX1" fmla="*/ 750627 w 2853895"/>
              <a:gd name="connsiteY1" fmla="*/ 617870 h 2632524"/>
              <a:gd name="connsiteX2" fmla="*/ 1078173 w 2853895"/>
              <a:gd name="connsiteY2" fmla="*/ 317620 h 2632524"/>
              <a:gd name="connsiteX3" fmla="*/ 1746913 w 2853895"/>
              <a:gd name="connsiteY3" fmla="*/ 3721 h 2632524"/>
              <a:gd name="connsiteX4" fmla="*/ 2479343 w 2853895"/>
              <a:gd name="connsiteY4" fmla="*/ 158396 h 2632524"/>
              <a:gd name="connsiteX5" fmla="*/ 2825086 w 2853895"/>
              <a:gd name="connsiteY5" fmla="*/ 358563 h 2632524"/>
              <a:gd name="connsiteX6" fmla="*/ 2347415 w 2853895"/>
              <a:gd name="connsiteY6" fmla="*/ 617870 h 2632524"/>
              <a:gd name="connsiteX7" fmla="*/ 2347415 w 2853895"/>
              <a:gd name="connsiteY7" fmla="*/ 963614 h 2632524"/>
              <a:gd name="connsiteX8" fmla="*/ 2775045 w 2853895"/>
              <a:gd name="connsiteY8" fmla="*/ 1559566 h 2632524"/>
              <a:gd name="connsiteX9" fmla="*/ 2765946 w 2853895"/>
              <a:gd name="connsiteY9" fmla="*/ 2455769 h 2632524"/>
              <a:gd name="connsiteX10" fmla="*/ 1883391 w 2853895"/>
              <a:gd name="connsiteY10" fmla="*/ 2614993 h 2632524"/>
              <a:gd name="connsiteX11" fmla="*/ 1342030 w 2853895"/>
              <a:gd name="connsiteY11" fmla="*/ 2205560 h 2632524"/>
              <a:gd name="connsiteX12" fmla="*/ 937146 w 2853895"/>
              <a:gd name="connsiteY12" fmla="*/ 1641453 h 2632524"/>
              <a:gd name="connsiteX13" fmla="*/ 0 w 2853895"/>
              <a:gd name="connsiteY13" fmla="*/ 1864366 h 263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3895" h="2632524">
                <a:moveTo>
                  <a:pt x="709683" y="1209273"/>
                </a:moveTo>
                <a:cubicBezTo>
                  <a:pt x="699447" y="987876"/>
                  <a:pt x="689212" y="766479"/>
                  <a:pt x="750627" y="617870"/>
                </a:cubicBezTo>
                <a:cubicBezTo>
                  <a:pt x="812042" y="469261"/>
                  <a:pt x="912125" y="419978"/>
                  <a:pt x="1078173" y="317620"/>
                </a:cubicBezTo>
                <a:cubicBezTo>
                  <a:pt x="1244221" y="215262"/>
                  <a:pt x="1513385" y="30258"/>
                  <a:pt x="1746913" y="3721"/>
                </a:cubicBezTo>
                <a:cubicBezTo>
                  <a:pt x="1980441" y="-22816"/>
                  <a:pt x="2299647" y="99256"/>
                  <a:pt x="2479343" y="158396"/>
                </a:cubicBezTo>
                <a:cubicBezTo>
                  <a:pt x="2659039" y="217536"/>
                  <a:pt x="2847074" y="281984"/>
                  <a:pt x="2825086" y="358563"/>
                </a:cubicBezTo>
                <a:cubicBezTo>
                  <a:pt x="2803098" y="435142"/>
                  <a:pt x="2427027" y="517028"/>
                  <a:pt x="2347415" y="617870"/>
                </a:cubicBezTo>
                <a:cubicBezTo>
                  <a:pt x="2267803" y="718712"/>
                  <a:pt x="2276143" y="806665"/>
                  <a:pt x="2347415" y="963614"/>
                </a:cubicBezTo>
                <a:cubicBezTo>
                  <a:pt x="2418687" y="1120563"/>
                  <a:pt x="2705290" y="1310874"/>
                  <a:pt x="2775045" y="1559566"/>
                </a:cubicBezTo>
                <a:cubicBezTo>
                  <a:pt x="2844800" y="1808259"/>
                  <a:pt x="2914555" y="2279865"/>
                  <a:pt x="2765946" y="2455769"/>
                </a:cubicBezTo>
                <a:cubicBezTo>
                  <a:pt x="2617337" y="2631674"/>
                  <a:pt x="2120710" y="2656694"/>
                  <a:pt x="1883391" y="2614993"/>
                </a:cubicBezTo>
                <a:cubicBezTo>
                  <a:pt x="1646072" y="2573292"/>
                  <a:pt x="1499738" y="2367817"/>
                  <a:pt x="1342030" y="2205560"/>
                </a:cubicBezTo>
                <a:cubicBezTo>
                  <a:pt x="1184323" y="2043303"/>
                  <a:pt x="1160818" y="1698319"/>
                  <a:pt x="937146" y="1641453"/>
                </a:cubicBezTo>
                <a:cubicBezTo>
                  <a:pt x="713474" y="1584587"/>
                  <a:pt x="356737" y="1724476"/>
                  <a:pt x="0" y="1864366"/>
                </a:cubicBezTo>
              </a:path>
            </a:pathLst>
          </a:custGeom>
          <a:noFill/>
          <a:ln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A0B2-AEB2-4C6D-8769-290C101B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Deterministic to Stochastic evolutionary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Wright-Fisher simulations of genetic drift and selection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=100,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B81916F-3058-4463-BA0A-72E1F5E9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2" y="2351437"/>
            <a:ext cx="7706436" cy="4405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/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4D3D3B-728C-4B6C-A4DF-87C0B1EC2FFA}"/>
              </a:ext>
            </a:extLst>
          </p:cNvPr>
          <p:cNvSpPr/>
          <p:nvPr/>
        </p:nvSpPr>
        <p:spPr>
          <a:xfrm>
            <a:off x="4602862" y="2938818"/>
            <a:ext cx="1329365" cy="855260"/>
          </a:xfrm>
          <a:custGeom>
            <a:avLst/>
            <a:gdLst>
              <a:gd name="connsiteX0" fmla="*/ 1329365 w 1329365"/>
              <a:gd name="connsiteY0" fmla="*/ 855260 h 855260"/>
              <a:gd name="connsiteX1" fmla="*/ 214798 w 1329365"/>
              <a:gd name="connsiteY1" fmla="*/ 459475 h 855260"/>
              <a:gd name="connsiteX2" fmla="*/ 983 w 1329365"/>
              <a:gd name="connsiteY2" fmla="*/ 0 h 85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365" h="855260">
                <a:moveTo>
                  <a:pt x="1329365" y="855260"/>
                </a:moveTo>
                <a:cubicBezTo>
                  <a:pt x="882780" y="728639"/>
                  <a:pt x="436195" y="602018"/>
                  <a:pt x="214798" y="459475"/>
                </a:cubicBezTo>
                <a:cubicBezTo>
                  <a:pt x="-6599" y="316932"/>
                  <a:pt x="-2808" y="158466"/>
                  <a:pt x="983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95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03ADD-286A-48DA-9708-4E4F4689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10" y="2347416"/>
            <a:ext cx="7727156" cy="441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6A0B2-AEB2-4C6D-8769-290C101B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Deterministic to Stochastic evolutionary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Wright-Fisher simulations of genetic drift and selection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=1000,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B4FEE-7339-4D8B-9878-83CCCFF80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2754"/>
                <a:ext cx="7886700" cy="4351338"/>
              </a:xfrm>
              <a:blipFill>
                <a:blip r:embed="rId3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/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D77BD-8558-4550-9679-A355B6C0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74" y="3689053"/>
                <a:ext cx="2388474" cy="691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4D3D3B-728C-4B6C-A4DF-87C0B1EC2FFA}"/>
              </a:ext>
            </a:extLst>
          </p:cNvPr>
          <p:cNvSpPr/>
          <p:nvPr/>
        </p:nvSpPr>
        <p:spPr>
          <a:xfrm>
            <a:off x="4602862" y="2938818"/>
            <a:ext cx="1329365" cy="855260"/>
          </a:xfrm>
          <a:custGeom>
            <a:avLst/>
            <a:gdLst>
              <a:gd name="connsiteX0" fmla="*/ 1329365 w 1329365"/>
              <a:gd name="connsiteY0" fmla="*/ 855260 h 855260"/>
              <a:gd name="connsiteX1" fmla="*/ 214798 w 1329365"/>
              <a:gd name="connsiteY1" fmla="*/ 459475 h 855260"/>
              <a:gd name="connsiteX2" fmla="*/ 983 w 1329365"/>
              <a:gd name="connsiteY2" fmla="*/ 0 h 85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365" h="855260">
                <a:moveTo>
                  <a:pt x="1329365" y="855260"/>
                </a:moveTo>
                <a:cubicBezTo>
                  <a:pt x="882780" y="728639"/>
                  <a:pt x="436195" y="602018"/>
                  <a:pt x="214798" y="459475"/>
                </a:cubicBezTo>
                <a:cubicBezTo>
                  <a:pt x="-6599" y="316932"/>
                  <a:pt x="-2808" y="158466"/>
                  <a:pt x="983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9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72C34BCE-60BF-4BC5-B208-D888B0DB6635}"/>
              </a:ext>
            </a:extLst>
          </p:cNvPr>
          <p:cNvSpPr/>
          <p:nvPr/>
        </p:nvSpPr>
        <p:spPr bwMode="auto">
          <a:xfrm>
            <a:off x="547826" y="3505698"/>
            <a:ext cx="736129" cy="946044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5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0AA82163-7AEB-4CFD-A340-2214CD5DE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26828">
            <a:off x="908092" y="4102761"/>
            <a:ext cx="290634" cy="290635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46DE52EC-1B0F-4F0F-A9E8-1D47D81D1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320404">
            <a:off x="832579" y="3970120"/>
            <a:ext cx="290635" cy="290634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ACCA3357-7535-462D-B8A2-6824C41BE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4672">
            <a:off x="555843" y="4095732"/>
            <a:ext cx="290635" cy="290634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4F4BD48-3DF9-4518-AEA0-CB68E716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862810" y="3834591"/>
            <a:ext cx="290635" cy="290634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89193896-3F4A-4F62-A523-A4FC329E6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748285" y="4128815"/>
            <a:ext cx="290634" cy="290635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7813032B-C085-4059-B737-BDE950BF1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01476">
            <a:off x="686346" y="3751205"/>
            <a:ext cx="290634" cy="290635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DD4F3FFC-D634-48F4-98B0-AC756D86D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18768">
            <a:off x="847901" y="3710394"/>
            <a:ext cx="290634" cy="290635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57A34831-4503-4B52-ACCE-71998FFEF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591059" y="3948089"/>
            <a:ext cx="290634" cy="290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2A586A-9918-4B6F-A314-41256FF68C0D}"/>
                  </a:ext>
                </a:extLst>
              </p:cNvPr>
              <p:cNvSpPr txBox="1"/>
              <p:nvPr/>
            </p:nvSpPr>
            <p:spPr>
              <a:xfrm>
                <a:off x="540953" y="4681115"/>
                <a:ext cx="729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2A586A-9918-4B6F-A314-41256FF68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3" y="4681115"/>
                <a:ext cx="7298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420A40-BCE4-4357-AD7C-AE7A00ADDAEC}"/>
              </a:ext>
            </a:extLst>
          </p:cNvPr>
          <p:cNvCxnSpPr/>
          <p:nvPr/>
        </p:nvCxnSpPr>
        <p:spPr>
          <a:xfrm>
            <a:off x="1619531" y="4080213"/>
            <a:ext cx="918950" cy="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3A747A-A9FB-4158-9EDC-3D148AE18AB5}"/>
                  </a:ext>
                </a:extLst>
              </p:cNvPr>
              <p:cNvSpPr txBox="1"/>
              <p:nvPr/>
            </p:nvSpPr>
            <p:spPr>
              <a:xfrm>
                <a:off x="1865223" y="3679830"/>
                <a:ext cx="409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3A747A-A9FB-4158-9EDC-3D148AE1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23" y="3679830"/>
                <a:ext cx="4099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B0C3AE-CBFA-4D0D-AD02-34CE5BBE30E9}"/>
              </a:ext>
            </a:extLst>
          </p:cNvPr>
          <p:cNvGrpSpPr/>
          <p:nvPr/>
        </p:nvGrpSpPr>
        <p:grpSpPr>
          <a:xfrm>
            <a:off x="2942831" y="2843752"/>
            <a:ext cx="2325072" cy="290642"/>
            <a:chOff x="2942831" y="2843752"/>
            <a:chExt cx="2325072" cy="290642"/>
          </a:xfrm>
        </p:grpSpPr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8C01BDBA-F091-43A2-BD5E-7BC3D4CF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2843759"/>
              <a:ext cx="290634" cy="290635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89CF4E17-DF77-4D4A-B476-E202D570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3465" y="2843758"/>
              <a:ext cx="290634" cy="290635"/>
            </a:xfrm>
            <a:prstGeom prst="rect">
              <a:avLst/>
            </a:prstGeom>
          </p:spPr>
        </p:pic>
        <p:pic>
          <p:nvPicPr>
            <p:cNvPr id="67" name="Content Placeholder 6" descr="Man">
              <a:extLst>
                <a:ext uri="{FF2B5EF4-FFF2-40B4-BE49-F238E27FC236}">
                  <a16:creationId xmlns:a16="http://schemas.microsoft.com/office/drawing/2014/main" id="{7B607C93-2AC7-4B7D-B2B6-410978D7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4099" y="2843757"/>
              <a:ext cx="290634" cy="290635"/>
            </a:xfrm>
            <a:prstGeom prst="rect">
              <a:avLst/>
            </a:prstGeom>
          </p:spPr>
        </p:pic>
        <p:pic>
          <p:nvPicPr>
            <p:cNvPr id="68" name="Content Placeholder 6" descr="Man">
              <a:extLst>
                <a:ext uri="{FF2B5EF4-FFF2-40B4-BE49-F238E27FC236}">
                  <a16:creationId xmlns:a16="http://schemas.microsoft.com/office/drawing/2014/main" id="{3685F61A-0574-4F8D-9BD2-D68BF28B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4733" y="2843756"/>
              <a:ext cx="290634" cy="290635"/>
            </a:xfrm>
            <a:prstGeom prst="rect">
              <a:avLst/>
            </a:prstGeom>
          </p:spPr>
        </p:pic>
        <p:pic>
          <p:nvPicPr>
            <p:cNvPr id="69" name="Content Placeholder 6" descr="Man">
              <a:extLst>
                <a:ext uri="{FF2B5EF4-FFF2-40B4-BE49-F238E27FC236}">
                  <a16:creationId xmlns:a16="http://schemas.microsoft.com/office/drawing/2014/main" id="{9F855201-EBE3-4A7E-A980-DB7B5D6D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2843755"/>
              <a:ext cx="290634" cy="290635"/>
            </a:xfrm>
            <a:prstGeom prst="rect">
              <a:avLst/>
            </a:prstGeom>
          </p:spPr>
        </p:pic>
        <p:pic>
          <p:nvPicPr>
            <p:cNvPr id="70" name="Content Placeholder 6" descr="Man">
              <a:extLst>
                <a:ext uri="{FF2B5EF4-FFF2-40B4-BE49-F238E27FC236}">
                  <a16:creationId xmlns:a16="http://schemas.microsoft.com/office/drawing/2014/main" id="{8B05148E-F6B2-486D-ACA9-57F488280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6001" y="2843754"/>
              <a:ext cx="290634" cy="290635"/>
            </a:xfrm>
            <a:prstGeom prst="rect">
              <a:avLst/>
            </a:prstGeom>
          </p:spPr>
        </p:pic>
        <p:pic>
          <p:nvPicPr>
            <p:cNvPr id="71" name="Content Placeholder 6" descr="Man">
              <a:extLst>
                <a:ext uri="{FF2B5EF4-FFF2-40B4-BE49-F238E27FC236}">
                  <a16:creationId xmlns:a16="http://schemas.microsoft.com/office/drawing/2014/main" id="{6E38D138-7A77-49C4-875C-F7F29C31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2843753"/>
              <a:ext cx="290634" cy="290635"/>
            </a:xfrm>
            <a:prstGeom prst="rect">
              <a:avLst/>
            </a:prstGeom>
          </p:spPr>
        </p:pic>
        <p:pic>
          <p:nvPicPr>
            <p:cNvPr id="72" name="Content Placeholder 6" descr="Man">
              <a:extLst>
                <a:ext uri="{FF2B5EF4-FFF2-40B4-BE49-F238E27FC236}">
                  <a16:creationId xmlns:a16="http://schemas.microsoft.com/office/drawing/2014/main" id="{BA765AEA-F4D6-45BE-9014-581289E8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2843752"/>
              <a:ext cx="290634" cy="29063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8314ED-E81C-431E-989B-06259D45F7ED}"/>
              </a:ext>
            </a:extLst>
          </p:cNvPr>
          <p:cNvGrpSpPr/>
          <p:nvPr/>
        </p:nvGrpSpPr>
        <p:grpSpPr>
          <a:xfrm>
            <a:off x="2942831" y="3488847"/>
            <a:ext cx="2325072" cy="290642"/>
            <a:chOff x="2942831" y="3488847"/>
            <a:chExt cx="2325072" cy="290642"/>
          </a:xfrm>
        </p:grpSpPr>
        <p:pic>
          <p:nvPicPr>
            <p:cNvPr id="73" name="Content Placeholder 6" descr="Man">
              <a:extLst>
                <a:ext uri="{FF2B5EF4-FFF2-40B4-BE49-F238E27FC236}">
                  <a16:creationId xmlns:a16="http://schemas.microsoft.com/office/drawing/2014/main" id="{74EDD77B-8337-4E9D-97C6-66E0F3744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3488854"/>
              <a:ext cx="290634" cy="290635"/>
            </a:xfrm>
            <a:prstGeom prst="rect">
              <a:avLst/>
            </a:prstGeom>
          </p:spPr>
        </p:pic>
        <p:pic>
          <p:nvPicPr>
            <p:cNvPr id="74" name="Content Placeholder 6" descr="Man">
              <a:extLst>
                <a:ext uri="{FF2B5EF4-FFF2-40B4-BE49-F238E27FC236}">
                  <a16:creationId xmlns:a16="http://schemas.microsoft.com/office/drawing/2014/main" id="{63AB173E-CF0A-4266-9683-A55538D4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465" y="3488853"/>
              <a:ext cx="290634" cy="290635"/>
            </a:xfrm>
            <a:prstGeom prst="rect">
              <a:avLst/>
            </a:prstGeom>
          </p:spPr>
        </p:pic>
        <p:pic>
          <p:nvPicPr>
            <p:cNvPr id="75" name="Content Placeholder 6" descr="Man">
              <a:extLst>
                <a:ext uri="{FF2B5EF4-FFF2-40B4-BE49-F238E27FC236}">
                  <a16:creationId xmlns:a16="http://schemas.microsoft.com/office/drawing/2014/main" id="{936AE2D5-F545-4F14-A6A7-593B1448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4099" y="3488852"/>
              <a:ext cx="290634" cy="290635"/>
            </a:xfrm>
            <a:prstGeom prst="rect">
              <a:avLst/>
            </a:prstGeom>
          </p:spPr>
        </p:pic>
        <p:pic>
          <p:nvPicPr>
            <p:cNvPr id="76" name="Content Placeholder 6" descr="Man">
              <a:extLst>
                <a:ext uri="{FF2B5EF4-FFF2-40B4-BE49-F238E27FC236}">
                  <a16:creationId xmlns:a16="http://schemas.microsoft.com/office/drawing/2014/main" id="{380CC4DC-689B-4B16-A318-6F48DDC7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4733" y="3488851"/>
              <a:ext cx="290634" cy="290635"/>
            </a:xfrm>
            <a:prstGeom prst="rect">
              <a:avLst/>
            </a:prstGeom>
          </p:spPr>
        </p:pic>
        <p:pic>
          <p:nvPicPr>
            <p:cNvPr id="77" name="Content Placeholder 6" descr="Man">
              <a:extLst>
                <a:ext uri="{FF2B5EF4-FFF2-40B4-BE49-F238E27FC236}">
                  <a16:creationId xmlns:a16="http://schemas.microsoft.com/office/drawing/2014/main" id="{174EAFE1-572D-4DFE-BDD9-8D3A9BE0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3488850"/>
              <a:ext cx="290634" cy="290635"/>
            </a:xfrm>
            <a:prstGeom prst="rect">
              <a:avLst/>
            </a:prstGeom>
          </p:spPr>
        </p:pic>
        <p:pic>
          <p:nvPicPr>
            <p:cNvPr id="78" name="Content Placeholder 6" descr="Man">
              <a:extLst>
                <a:ext uri="{FF2B5EF4-FFF2-40B4-BE49-F238E27FC236}">
                  <a16:creationId xmlns:a16="http://schemas.microsoft.com/office/drawing/2014/main" id="{97CDE6A3-96FB-4C07-86E5-234520F31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96001" y="3488849"/>
              <a:ext cx="290634" cy="290635"/>
            </a:xfrm>
            <a:prstGeom prst="rect">
              <a:avLst/>
            </a:prstGeom>
          </p:spPr>
        </p:pic>
        <p:pic>
          <p:nvPicPr>
            <p:cNvPr id="79" name="Content Placeholder 6" descr="Man">
              <a:extLst>
                <a:ext uri="{FF2B5EF4-FFF2-40B4-BE49-F238E27FC236}">
                  <a16:creationId xmlns:a16="http://schemas.microsoft.com/office/drawing/2014/main" id="{DB9CDE1A-BE0C-456E-B2FA-1D0C6596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3488848"/>
              <a:ext cx="290634" cy="290635"/>
            </a:xfrm>
            <a:prstGeom prst="rect">
              <a:avLst/>
            </a:prstGeom>
          </p:spPr>
        </p:pic>
        <p:pic>
          <p:nvPicPr>
            <p:cNvPr id="80" name="Content Placeholder 6" descr="Man">
              <a:extLst>
                <a:ext uri="{FF2B5EF4-FFF2-40B4-BE49-F238E27FC236}">
                  <a16:creationId xmlns:a16="http://schemas.microsoft.com/office/drawing/2014/main" id="{231383C2-9839-43B4-A8F2-583B1EE3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3488847"/>
              <a:ext cx="290634" cy="29063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7F7A2F-1F72-4DBE-BAC8-D09BBD23738D}"/>
              </a:ext>
            </a:extLst>
          </p:cNvPr>
          <p:cNvGrpSpPr/>
          <p:nvPr/>
        </p:nvGrpSpPr>
        <p:grpSpPr>
          <a:xfrm>
            <a:off x="2942831" y="4698250"/>
            <a:ext cx="2325072" cy="290642"/>
            <a:chOff x="2942831" y="4698250"/>
            <a:chExt cx="2325072" cy="290642"/>
          </a:xfrm>
        </p:grpSpPr>
        <p:pic>
          <p:nvPicPr>
            <p:cNvPr id="81" name="Content Placeholder 6" descr="Man">
              <a:extLst>
                <a:ext uri="{FF2B5EF4-FFF2-40B4-BE49-F238E27FC236}">
                  <a16:creationId xmlns:a16="http://schemas.microsoft.com/office/drawing/2014/main" id="{7EF97231-F8D5-4180-BB82-5A723307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42831" y="4698257"/>
              <a:ext cx="290634" cy="290635"/>
            </a:xfrm>
            <a:prstGeom prst="rect">
              <a:avLst/>
            </a:prstGeom>
          </p:spPr>
        </p:pic>
        <p:pic>
          <p:nvPicPr>
            <p:cNvPr id="82" name="Content Placeholder 6" descr="Man">
              <a:extLst>
                <a:ext uri="{FF2B5EF4-FFF2-40B4-BE49-F238E27FC236}">
                  <a16:creationId xmlns:a16="http://schemas.microsoft.com/office/drawing/2014/main" id="{1B7C1968-DD24-447D-B3FF-2B7DCE8A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3465" y="4698256"/>
              <a:ext cx="290634" cy="290635"/>
            </a:xfrm>
            <a:prstGeom prst="rect">
              <a:avLst/>
            </a:prstGeom>
          </p:spPr>
        </p:pic>
        <p:pic>
          <p:nvPicPr>
            <p:cNvPr id="83" name="Content Placeholder 6" descr="Man">
              <a:extLst>
                <a:ext uri="{FF2B5EF4-FFF2-40B4-BE49-F238E27FC236}">
                  <a16:creationId xmlns:a16="http://schemas.microsoft.com/office/drawing/2014/main" id="{582807BA-33EC-43C2-BE61-1D3A97BA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24099" y="4698255"/>
              <a:ext cx="290634" cy="290635"/>
            </a:xfrm>
            <a:prstGeom prst="rect">
              <a:avLst/>
            </a:prstGeom>
          </p:spPr>
        </p:pic>
        <p:pic>
          <p:nvPicPr>
            <p:cNvPr id="84" name="Content Placeholder 6" descr="Man">
              <a:extLst>
                <a:ext uri="{FF2B5EF4-FFF2-40B4-BE49-F238E27FC236}">
                  <a16:creationId xmlns:a16="http://schemas.microsoft.com/office/drawing/2014/main" id="{EB8AA9D8-BB9F-49CE-B9F6-C7174DD3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4733" y="4698254"/>
              <a:ext cx="290634" cy="290635"/>
            </a:xfrm>
            <a:prstGeom prst="rect">
              <a:avLst/>
            </a:prstGeom>
          </p:spPr>
        </p:pic>
        <p:pic>
          <p:nvPicPr>
            <p:cNvPr id="85" name="Content Placeholder 6" descr="Man">
              <a:extLst>
                <a:ext uri="{FF2B5EF4-FFF2-40B4-BE49-F238E27FC236}">
                  <a16:creationId xmlns:a16="http://schemas.microsoft.com/office/drawing/2014/main" id="{E839DEB8-75DE-4B71-9D5C-5EEA03C3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05367" y="4698253"/>
              <a:ext cx="290634" cy="290635"/>
            </a:xfrm>
            <a:prstGeom prst="rect">
              <a:avLst/>
            </a:prstGeom>
          </p:spPr>
        </p:pic>
        <p:pic>
          <p:nvPicPr>
            <p:cNvPr id="86" name="Content Placeholder 6" descr="Man">
              <a:extLst>
                <a:ext uri="{FF2B5EF4-FFF2-40B4-BE49-F238E27FC236}">
                  <a16:creationId xmlns:a16="http://schemas.microsoft.com/office/drawing/2014/main" id="{042011D6-1B50-4056-BC4B-C7D3E3A7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96001" y="4698252"/>
              <a:ext cx="290634" cy="290635"/>
            </a:xfrm>
            <a:prstGeom prst="rect">
              <a:avLst/>
            </a:prstGeom>
          </p:spPr>
        </p:pic>
        <p:pic>
          <p:nvPicPr>
            <p:cNvPr id="87" name="Content Placeholder 6" descr="Man">
              <a:extLst>
                <a:ext uri="{FF2B5EF4-FFF2-40B4-BE49-F238E27FC236}">
                  <a16:creationId xmlns:a16="http://schemas.microsoft.com/office/drawing/2014/main" id="{94D66620-0ACF-4AE8-95BA-036EC7C5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6635" y="4698251"/>
              <a:ext cx="290634" cy="290635"/>
            </a:xfrm>
            <a:prstGeom prst="rect">
              <a:avLst/>
            </a:prstGeom>
          </p:spPr>
        </p:pic>
        <p:pic>
          <p:nvPicPr>
            <p:cNvPr id="88" name="Content Placeholder 6" descr="Man">
              <a:extLst>
                <a:ext uri="{FF2B5EF4-FFF2-40B4-BE49-F238E27FC236}">
                  <a16:creationId xmlns:a16="http://schemas.microsoft.com/office/drawing/2014/main" id="{0C929595-06D6-433E-A9CE-A14D7523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77269" y="4698250"/>
              <a:ext cx="290634" cy="29063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3F6BCBA-D3AE-46DD-9E64-FEF9A007FDD0}"/>
                  </a:ext>
                </a:extLst>
              </p:cNvPr>
              <p:cNvSpPr txBox="1"/>
              <p:nvPr/>
            </p:nvSpPr>
            <p:spPr>
              <a:xfrm>
                <a:off x="5374724" y="3075504"/>
                <a:ext cx="370883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=2  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3F6BCBA-D3AE-46DD-9E64-FEF9A007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24" y="3075504"/>
                <a:ext cx="370883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334C81E-3E29-44D3-B9D1-24E43C792911}"/>
                  </a:ext>
                </a:extLst>
              </p:cNvPr>
              <p:cNvSpPr txBox="1"/>
              <p:nvPr/>
            </p:nvSpPr>
            <p:spPr>
              <a:xfrm>
                <a:off x="5353313" y="4525495"/>
                <a:ext cx="353891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  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334C81E-3E29-44D3-B9D1-24E43C792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313" y="4525495"/>
                <a:ext cx="3538918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5410A6-53ED-45A8-8FDB-2DE82BE9E3C3}"/>
                  </a:ext>
                </a:extLst>
              </p:cNvPr>
              <p:cNvSpPr txBox="1"/>
              <p:nvPr/>
            </p:nvSpPr>
            <p:spPr>
              <a:xfrm>
                <a:off x="486097" y="3018683"/>
                <a:ext cx="83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5410A6-53ED-45A8-8FDB-2DE82BE9E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7" y="3018683"/>
                <a:ext cx="8395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E3D787-D501-46C1-A524-1CD6CFC0680D}"/>
              </a:ext>
            </a:extLst>
          </p:cNvPr>
          <p:cNvSpPr txBox="1"/>
          <p:nvPr/>
        </p:nvSpPr>
        <p:spPr>
          <a:xfrm>
            <a:off x="1366541" y="4284678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 replacement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65E118-B76D-46DA-9713-5E7089E47302}"/>
              </a:ext>
            </a:extLst>
          </p:cNvPr>
          <p:cNvGrpSpPr/>
          <p:nvPr/>
        </p:nvGrpSpPr>
        <p:grpSpPr>
          <a:xfrm>
            <a:off x="2399312" y="5318368"/>
            <a:ext cx="822600" cy="371160"/>
            <a:chOff x="2399312" y="5318368"/>
            <a:chExt cx="82260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1238E1-45BE-4555-A69F-A32206A40F32}"/>
                    </a:ext>
                  </a:extLst>
                </p14:cNvPr>
                <p14:cNvContentPartPr/>
                <p14:nvPr/>
              </p14:nvContentPartPr>
              <p14:xfrm>
                <a:off x="2399312" y="5341408"/>
                <a:ext cx="186480" cy="34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1238E1-45BE-4555-A69F-A32206A40F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0312" y="5332768"/>
                  <a:ext cx="2041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BFE9D9-349B-480C-945C-C41F0DF97573}"/>
                    </a:ext>
                  </a:extLst>
                </p14:cNvPr>
                <p14:cNvContentPartPr/>
                <p14:nvPr/>
              </p14:nvContentPartPr>
              <p14:xfrm>
                <a:off x="2704592" y="5426368"/>
                <a:ext cx="228600" cy="1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BFE9D9-349B-480C-945C-C41F0DF975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5592" y="5417368"/>
                  <a:ext cx="246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A8558F-D6C9-4EF9-BE88-4825089DEE0D}"/>
                    </a:ext>
                  </a:extLst>
                </p14:cNvPr>
                <p14:cNvContentPartPr/>
                <p14:nvPr/>
              </p14:nvContentPartPr>
              <p14:xfrm>
                <a:off x="2731232" y="5510248"/>
                <a:ext cx="130680" cy="3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A8558F-D6C9-4EF9-BE88-4825089DEE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22592" y="5501608"/>
                  <a:ext cx="148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ABA391-35F9-4255-B651-4C370692E72D}"/>
                    </a:ext>
                  </a:extLst>
                </p14:cNvPr>
                <p14:cNvContentPartPr/>
                <p14:nvPr/>
              </p14:nvContentPartPr>
              <p14:xfrm>
                <a:off x="3014552" y="5318368"/>
                <a:ext cx="207360" cy="26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ABA391-35F9-4255-B651-4C370692E7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05912" y="5309368"/>
                  <a:ext cx="22500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9876BF-B76B-4B1C-977A-1BB95F5085AD}"/>
              </a:ext>
            </a:extLst>
          </p:cNvPr>
          <p:cNvGrpSpPr/>
          <p:nvPr/>
        </p:nvGrpSpPr>
        <p:grpSpPr>
          <a:xfrm>
            <a:off x="2410472" y="5829928"/>
            <a:ext cx="707040" cy="285480"/>
            <a:chOff x="2410472" y="5829928"/>
            <a:chExt cx="70704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6CBF68-7B5D-4D78-976E-2E91E5892C7F}"/>
                    </a:ext>
                  </a:extLst>
                </p14:cNvPr>
                <p14:cNvContentPartPr/>
                <p14:nvPr/>
              </p14:nvContentPartPr>
              <p14:xfrm>
                <a:off x="2410472" y="5957728"/>
                <a:ext cx="199440" cy="15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6CBF68-7B5D-4D78-976E-2E91E5892C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1472" y="5948728"/>
                  <a:ext cx="217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7DCD7E-7458-44D1-A73A-708A7A00547A}"/>
                    </a:ext>
                  </a:extLst>
                </p14:cNvPr>
                <p14:cNvContentPartPr/>
                <p14:nvPr/>
              </p14:nvContentPartPr>
              <p14:xfrm>
                <a:off x="2751752" y="5922448"/>
                <a:ext cx="170640" cy="1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7DCD7E-7458-44D1-A73A-708A7A0054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43112" y="5913448"/>
                  <a:ext cx="188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7DC7BE-BF95-4C94-86AE-779FF0175F71}"/>
                    </a:ext>
                  </a:extLst>
                </p14:cNvPr>
                <p14:cNvContentPartPr/>
                <p14:nvPr/>
              </p14:nvContentPartPr>
              <p14:xfrm>
                <a:off x="2806832" y="5962768"/>
                <a:ext cx="12096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7DC7BE-BF95-4C94-86AE-779FF0175F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97832" y="5953768"/>
                  <a:ext cx="138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11CDB2-859A-4817-B0C9-D9F6BA97B8FD}"/>
                    </a:ext>
                  </a:extLst>
                </p14:cNvPr>
                <p14:cNvContentPartPr/>
                <p14:nvPr/>
              </p14:nvContentPartPr>
              <p14:xfrm>
                <a:off x="3096632" y="5829928"/>
                <a:ext cx="20880" cy="21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11CDB2-859A-4817-B0C9-D9F6BA97B8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7992" y="5821288"/>
                  <a:ext cx="385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2BBD4D-CECA-43E2-896A-997487D0B8C3}"/>
              </a:ext>
            </a:extLst>
          </p:cNvPr>
          <p:cNvGrpSpPr/>
          <p:nvPr/>
        </p:nvGrpSpPr>
        <p:grpSpPr>
          <a:xfrm>
            <a:off x="4188872" y="5238808"/>
            <a:ext cx="550080" cy="650520"/>
            <a:chOff x="4188872" y="5238808"/>
            <a:chExt cx="55008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94169B-7F4B-48F1-9F25-5150431DC959}"/>
                    </a:ext>
                  </a:extLst>
                </p14:cNvPr>
                <p14:cNvContentPartPr/>
                <p14:nvPr/>
              </p14:nvContentPartPr>
              <p14:xfrm>
                <a:off x="4188872" y="5271208"/>
                <a:ext cx="92520" cy="61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94169B-7F4B-48F1-9F25-5150431DC9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80232" y="5262568"/>
                  <a:ext cx="1101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60B31D-22D0-4445-8B6B-CE5A690D3AF9}"/>
                    </a:ext>
                  </a:extLst>
                </p14:cNvPr>
                <p14:cNvContentPartPr/>
                <p14:nvPr/>
              </p14:nvContentPartPr>
              <p14:xfrm>
                <a:off x="4377512" y="5300728"/>
                <a:ext cx="164520" cy="23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60B31D-22D0-4445-8B6B-CE5A690D3A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68872" y="5292088"/>
                  <a:ext cx="182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695D6F-5E33-4C9A-9402-A61EA7ECE738}"/>
                    </a:ext>
                  </a:extLst>
                </p14:cNvPr>
                <p14:cNvContentPartPr/>
                <p14:nvPr/>
              </p14:nvContentPartPr>
              <p14:xfrm>
                <a:off x="4484792" y="5687728"/>
                <a:ext cx="5400" cy="12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695D6F-5E33-4C9A-9402-A61EA7ECE7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75792" y="5678728"/>
                  <a:ext cx="2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0A235E-2E0B-4C0F-8045-A7414DE152B7}"/>
                    </a:ext>
                  </a:extLst>
                </p14:cNvPr>
                <p14:cNvContentPartPr/>
                <p14:nvPr/>
              </p14:nvContentPartPr>
              <p14:xfrm>
                <a:off x="4584152" y="5238808"/>
                <a:ext cx="154800" cy="60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0A235E-2E0B-4C0F-8045-A7414DE152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75512" y="5229808"/>
                  <a:ext cx="172440" cy="62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0013BF-EE94-4118-97C0-CE9B70FA5161}"/>
              </a:ext>
            </a:extLst>
          </p:cNvPr>
          <p:cNvGrpSpPr/>
          <p:nvPr/>
        </p:nvGrpSpPr>
        <p:grpSpPr>
          <a:xfrm>
            <a:off x="5039912" y="5380648"/>
            <a:ext cx="519840" cy="221040"/>
            <a:chOff x="5039912" y="5380648"/>
            <a:chExt cx="519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344F2A-747F-4CF0-AEDD-749979C04451}"/>
                    </a:ext>
                  </a:extLst>
                </p14:cNvPr>
                <p14:cNvContentPartPr/>
                <p14:nvPr/>
              </p14:nvContentPartPr>
              <p14:xfrm>
                <a:off x="5039912" y="5425288"/>
                <a:ext cx="179280" cy="1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344F2A-747F-4CF0-AEDD-749979C044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31272" y="5416288"/>
                  <a:ext cx="196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718073-1E6B-4004-A083-4A54284A4F7E}"/>
                    </a:ext>
                  </a:extLst>
                </p14:cNvPr>
                <p14:cNvContentPartPr/>
                <p14:nvPr/>
              </p14:nvContentPartPr>
              <p14:xfrm>
                <a:off x="5039912" y="5544088"/>
                <a:ext cx="161640" cy="57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718073-1E6B-4004-A083-4A54284A4F7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31272" y="5535448"/>
                  <a:ext cx="179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D1C6FD-A654-4377-BCD0-D9014DDDD16B}"/>
                    </a:ext>
                  </a:extLst>
                </p14:cNvPr>
                <p14:cNvContentPartPr/>
                <p14:nvPr/>
              </p14:nvContentPartPr>
              <p14:xfrm>
                <a:off x="5359592" y="5380648"/>
                <a:ext cx="200160" cy="215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D1C6FD-A654-4377-BCD0-D9014DDDD1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50952" y="5371648"/>
                  <a:ext cx="2178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EA39F0-6744-49D7-B9AD-7E72CA96922D}"/>
              </a:ext>
            </a:extLst>
          </p:cNvPr>
          <p:cNvGrpSpPr/>
          <p:nvPr/>
        </p:nvGrpSpPr>
        <p:grpSpPr>
          <a:xfrm>
            <a:off x="6121352" y="5423128"/>
            <a:ext cx="509400" cy="174600"/>
            <a:chOff x="6121352" y="5423128"/>
            <a:chExt cx="5094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3463F9-31D3-4BE2-8275-1294BE970223}"/>
                    </a:ext>
                  </a:extLst>
                </p14:cNvPr>
                <p14:cNvContentPartPr/>
                <p14:nvPr/>
              </p14:nvContentPartPr>
              <p14:xfrm>
                <a:off x="6138272" y="5437168"/>
                <a:ext cx="142560" cy="9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3463F9-31D3-4BE2-8275-1294BE9702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9632" y="5428168"/>
                  <a:ext cx="160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FF4BB6-1DBE-494D-A56E-5BD27E633C88}"/>
                    </a:ext>
                  </a:extLst>
                </p14:cNvPr>
                <p14:cNvContentPartPr/>
                <p14:nvPr/>
              </p14:nvContentPartPr>
              <p14:xfrm>
                <a:off x="6121352" y="5423128"/>
                <a:ext cx="159480" cy="159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FF4BB6-1DBE-494D-A56E-5BD27E633C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12352" y="5414488"/>
                  <a:ext cx="17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507714-7F9D-427E-A1B6-24622D4D1CCB}"/>
                    </a:ext>
                  </a:extLst>
                </p14:cNvPr>
                <p14:cNvContentPartPr/>
                <p14:nvPr/>
              </p14:nvContentPartPr>
              <p14:xfrm>
                <a:off x="6430592" y="5432128"/>
                <a:ext cx="200160" cy="16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507714-7F9D-427E-A1B6-24622D4D1C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21592" y="5423488"/>
                  <a:ext cx="2178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8B9614-56AE-4980-B65C-AFF06DCE714F}"/>
              </a:ext>
            </a:extLst>
          </p:cNvPr>
          <p:cNvGrpSpPr/>
          <p:nvPr/>
        </p:nvGrpSpPr>
        <p:grpSpPr>
          <a:xfrm>
            <a:off x="6135752" y="5753608"/>
            <a:ext cx="461880" cy="183960"/>
            <a:chOff x="6135752" y="5753608"/>
            <a:chExt cx="4618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0C39BA-CBE2-44FD-A66C-4B9B7F129FD9}"/>
                    </a:ext>
                  </a:extLst>
                </p14:cNvPr>
                <p14:cNvContentPartPr/>
                <p14:nvPr/>
              </p14:nvContentPartPr>
              <p14:xfrm>
                <a:off x="6135752" y="5754688"/>
                <a:ext cx="150120" cy="182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0C39BA-CBE2-44FD-A66C-4B9B7F129F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27112" y="5745688"/>
                  <a:ext cx="167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6D1973-02A2-4A23-BAE3-3A90176013BA}"/>
                    </a:ext>
                  </a:extLst>
                </p14:cNvPr>
                <p14:cNvContentPartPr/>
                <p14:nvPr/>
              </p14:nvContentPartPr>
              <p14:xfrm>
                <a:off x="6461192" y="5753608"/>
                <a:ext cx="136440" cy="156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6D1973-02A2-4A23-BAE3-3A90176013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52552" y="5744608"/>
                  <a:ext cx="1540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4324F6-B6CE-48E9-AB2D-54A29CC9A41D}"/>
              </a:ext>
            </a:extLst>
          </p:cNvPr>
          <p:cNvGrpSpPr/>
          <p:nvPr/>
        </p:nvGrpSpPr>
        <p:grpSpPr>
          <a:xfrm>
            <a:off x="6851792" y="5408008"/>
            <a:ext cx="286200" cy="113400"/>
            <a:chOff x="6851792" y="5408008"/>
            <a:chExt cx="28620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049093-EF12-4D64-A5BE-376B4626360B}"/>
                    </a:ext>
                  </a:extLst>
                </p14:cNvPr>
                <p14:cNvContentPartPr/>
                <p14:nvPr/>
              </p14:nvContentPartPr>
              <p14:xfrm>
                <a:off x="6885272" y="5437888"/>
                <a:ext cx="252720" cy="1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049093-EF12-4D64-A5BE-376B462636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76632" y="5428888"/>
                  <a:ext cx="270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9DF476-B0E3-4F1A-AB9A-9E3A3384F7F5}"/>
                    </a:ext>
                  </a:extLst>
                </p14:cNvPr>
                <p14:cNvContentPartPr/>
                <p14:nvPr/>
              </p14:nvContentPartPr>
              <p14:xfrm>
                <a:off x="6851792" y="5408008"/>
                <a:ext cx="155880" cy="11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9DF476-B0E3-4F1A-AB9A-9E3A3384F7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42792" y="5399008"/>
                  <a:ext cx="173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066377-4EDB-4308-8772-0B1C6B6ABC07}"/>
              </a:ext>
            </a:extLst>
          </p:cNvPr>
          <p:cNvGrpSpPr/>
          <p:nvPr/>
        </p:nvGrpSpPr>
        <p:grpSpPr>
          <a:xfrm>
            <a:off x="6866192" y="5762968"/>
            <a:ext cx="233640" cy="95400"/>
            <a:chOff x="6866192" y="5762968"/>
            <a:chExt cx="2336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63E394-AA47-4A77-A764-8B29C18F97FC}"/>
                    </a:ext>
                  </a:extLst>
                </p14:cNvPr>
                <p14:cNvContentPartPr/>
                <p14:nvPr/>
              </p14:nvContentPartPr>
              <p14:xfrm>
                <a:off x="6903992" y="5798608"/>
                <a:ext cx="195840" cy="1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63E394-AA47-4A77-A764-8B29C18F97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95352" y="5789608"/>
                  <a:ext cx="213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B336D0-8C71-48A6-AF80-8D1EC9395F8B}"/>
                    </a:ext>
                  </a:extLst>
                </p14:cNvPr>
                <p14:cNvContentPartPr/>
                <p14:nvPr/>
              </p14:nvContentPartPr>
              <p14:xfrm>
                <a:off x="6866192" y="5762968"/>
                <a:ext cx="114480" cy="9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B336D0-8C71-48A6-AF80-8D1EC9395F8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7552" y="5754328"/>
                  <a:ext cx="13212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827BE95-2C43-44DD-97D8-C3683DD00A2F}"/>
                  </a:ext>
                </a:extLst>
              </p14:cNvPr>
              <p14:cNvContentPartPr/>
              <p14:nvPr/>
            </p14:nvContentPartPr>
            <p14:xfrm>
              <a:off x="6159512" y="5131168"/>
              <a:ext cx="98280" cy="201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827BE95-2C43-44DD-97D8-C3683DD00A2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50872" y="5122528"/>
                <a:ext cx="11592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890246A-2FB9-4036-B020-A81E20C838A4}"/>
              </a:ext>
            </a:extLst>
          </p:cNvPr>
          <p:cNvGrpSpPr/>
          <p:nvPr/>
        </p:nvGrpSpPr>
        <p:grpSpPr>
          <a:xfrm>
            <a:off x="7268312" y="2187088"/>
            <a:ext cx="461880" cy="519840"/>
            <a:chOff x="7268312" y="2187088"/>
            <a:chExt cx="46188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CB50DE-4CA9-4170-9827-2653B686ABDF}"/>
                    </a:ext>
                  </a:extLst>
                </p14:cNvPr>
                <p14:cNvContentPartPr/>
                <p14:nvPr/>
              </p14:nvContentPartPr>
              <p14:xfrm>
                <a:off x="7406552" y="2187088"/>
                <a:ext cx="124560" cy="161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CB50DE-4CA9-4170-9827-2653B686AB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97552" y="2178088"/>
                  <a:ext cx="142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A82E6A-BA1B-4C7F-8AD3-C7EC6C54432A}"/>
                    </a:ext>
                  </a:extLst>
                </p14:cNvPr>
                <p14:cNvContentPartPr/>
                <p14:nvPr/>
              </p14:nvContentPartPr>
              <p14:xfrm>
                <a:off x="7452632" y="2453128"/>
                <a:ext cx="101880" cy="12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A82E6A-BA1B-4C7F-8AD3-C7EC6C5443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43632" y="2444488"/>
                  <a:ext cx="119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BE78FE-3A44-4905-90A3-17573EBEC750}"/>
                    </a:ext>
                  </a:extLst>
                </p14:cNvPr>
                <p14:cNvContentPartPr/>
                <p14:nvPr/>
              </p14:nvContentPartPr>
              <p14:xfrm>
                <a:off x="7636592" y="2224888"/>
                <a:ext cx="93600" cy="35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BE78FE-3A44-4905-90A3-17573EBEC7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27592" y="2216248"/>
                  <a:ext cx="11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FB39CE-64EF-489F-8ECB-539DF76A2E7A}"/>
                    </a:ext>
                  </a:extLst>
                </p14:cNvPr>
                <p14:cNvContentPartPr/>
                <p14:nvPr/>
              </p14:nvContentPartPr>
              <p14:xfrm>
                <a:off x="7268312" y="2230648"/>
                <a:ext cx="200520" cy="47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FB39CE-64EF-489F-8ECB-539DF76A2E7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59312" y="2221648"/>
                  <a:ext cx="218160" cy="49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4C45DD0-08A5-4CD5-8963-D7F4CDB0ABF8}"/>
                  </a:ext>
                </a:extLst>
              </p14:cNvPr>
              <p14:cNvContentPartPr/>
              <p14:nvPr/>
            </p14:nvContentPartPr>
            <p14:xfrm>
              <a:off x="5691872" y="2297608"/>
              <a:ext cx="140760" cy="146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4C45DD0-08A5-4CD5-8963-D7F4CDB0ABF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83232" y="2288608"/>
                <a:ext cx="15840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38304D4-1C51-4B0F-A046-77016FB8E052}"/>
              </a:ext>
            </a:extLst>
          </p:cNvPr>
          <p:cNvGrpSpPr/>
          <p:nvPr/>
        </p:nvGrpSpPr>
        <p:grpSpPr>
          <a:xfrm>
            <a:off x="5755232" y="2871808"/>
            <a:ext cx="130680" cy="155160"/>
            <a:chOff x="5755232" y="2871808"/>
            <a:chExt cx="13068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2E81026-3466-40D7-87D1-B2C6E25B7ADC}"/>
                    </a:ext>
                  </a:extLst>
                </p14:cNvPr>
                <p14:cNvContentPartPr/>
                <p14:nvPr/>
              </p14:nvContentPartPr>
              <p14:xfrm>
                <a:off x="5770712" y="2915368"/>
                <a:ext cx="12960" cy="27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2E81026-3466-40D7-87D1-B2C6E25B7A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1712" y="2906728"/>
                  <a:ext cx="30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4B235D-F341-4D4D-8F2F-AEA836DD82B3}"/>
                    </a:ext>
                  </a:extLst>
                </p14:cNvPr>
                <p14:cNvContentPartPr/>
                <p14:nvPr/>
              </p14:nvContentPartPr>
              <p14:xfrm>
                <a:off x="5755232" y="2871808"/>
                <a:ext cx="130680" cy="15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4B235D-F341-4D4D-8F2F-AEA836DD82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46232" y="2862808"/>
                  <a:ext cx="1483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73F5F28-B4E7-4D84-8B35-A961DA3839A2}"/>
              </a:ext>
            </a:extLst>
          </p:cNvPr>
          <p:cNvGrpSpPr/>
          <p:nvPr/>
        </p:nvGrpSpPr>
        <p:grpSpPr>
          <a:xfrm>
            <a:off x="6064832" y="2866048"/>
            <a:ext cx="401040" cy="161280"/>
            <a:chOff x="6064832" y="2866048"/>
            <a:chExt cx="401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7BD334-843E-4702-A7A8-1D2CB74DA2D5}"/>
                    </a:ext>
                  </a:extLst>
                </p14:cNvPr>
                <p14:cNvContentPartPr/>
                <p14:nvPr/>
              </p14:nvContentPartPr>
              <p14:xfrm>
                <a:off x="6064832" y="2866048"/>
                <a:ext cx="165600" cy="10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7BD334-843E-4702-A7A8-1D2CB74DA2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56192" y="2857408"/>
                  <a:ext cx="183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CFA6509-24CB-4DA1-AD89-83809410B862}"/>
                    </a:ext>
                  </a:extLst>
                </p14:cNvPr>
                <p14:cNvContentPartPr/>
                <p14:nvPr/>
              </p14:nvContentPartPr>
              <p14:xfrm>
                <a:off x="6315032" y="2893048"/>
                <a:ext cx="150840" cy="134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CFA6509-24CB-4DA1-AD89-83809410B8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06032" y="2884048"/>
                  <a:ext cx="168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8EDD72-E2F0-4736-97C7-B4169D89BC68}"/>
                    </a:ext>
                  </a:extLst>
                </p14:cNvPr>
                <p14:cNvContentPartPr/>
                <p14:nvPr/>
              </p14:nvContentPartPr>
              <p14:xfrm>
                <a:off x="6091472" y="2900608"/>
                <a:ext cx="121320" cy="124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8EDD72-E2F0-4736-97C7-B4169D89BC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2832" y="2891968"/>
                  <a:ext cx="1389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CF90918-11AF-460E-A252-C98D52D66274}"/>
              </a:ext>
            </a:extLst>
          </p:cNvPr>
          <p:cNvGrpSpPr/>
          <p:nvPr/>
        </p:nvGrpSpPr>
        <p:grpSpPr>
          <a:xfrm>
            <a:off x="7866992" y="2317768"/>
            <a:ext cx="372960" cy="252000"/>
            <a:chOff x="7866992" y="2317768"/>
            <a:chExt cx="37296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A79EB7-9925-43EB-B622-56592FB1AE44}"/>
                    </a:ext>
                  </a:extLst>
                </p14:cNvPr>
                <p14:cNvContentPartPr/>
                <p14:nvPr/>
              </p14:nvContentPartPr>
              <p14:xfrm>
                <a:off x="7887512" y="2396608"/>
                <a:ext cx="134640" cy="1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A79EB7-9925-43EB-B622-56592FB1AE4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78512" y="2387608"/>
                  <a:ext cx="15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D0CBC6-C7F3-48F2-A87B-3A20C66662C6}"/>
                    </a:ext>
                  </a:extLst>
                </p14:cNvPr>
                <p14:cNvContentPartPr/>
                <p14:nvPr/>
              </p14:nvContentPartPr>
              <p14:xfrm>
                <a:off x="7866992" y="2462848"/>
                <a:ext cx="107280" cy="43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D0CBC6-C7F3-48F2-A87B-3A20C66662C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57992" y="2453848"/>
                  <a:ext cx="124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12FB65-5755-4A45-82D4-B4A27F93413F}"/>
                    </a:ext>
                  </a:extLst>
                </p14:cNvPr>
                <p14:cNvContentPartPr/>
                <p14:nvPr/>
              </p14:nvContentPartPr>
              <p14:xfrm>
                <a:off x="8136992" y="2317768"/>
                <a:ext cx="102960" cy="252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12FB65-5755-4A45-82D4-B4A27F93413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28352" y="2309128"/>
                  <a:ext cx="1206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2604E7B-C452-48F2-A85D-295848C3C68B}"/>
              </a:ext>
            </a:extLst>
          </p:cNvPr>
          <p:cNvGrpSpPr/>
          <p:nvPr/>
        </p:nvGrpSpPr>
        <p:grpSpPr>
          <a:xfrm>
            <a:off x="7387832" y="2688928"/>
            <a:ext cx="520920" cy="391320"/>
            <a:chOff x="7387832" y="2688928"/>
            <a:chExt cx="52092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AF96CB-823A-44F8-9634-9C74406E444B}"/>
                    </a:ext>
                  </a:extLst>
                </p14:cNvPr>
                <p14:cNvContentPartPr/>
                <p14:nvPr/>
              </p14:nvContentPartPr>
              <p14:xfrm>
                <a:off x="7389992" y="2847688"/>
                <a:ext cx="82080" cy="2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AF96CB-823A-44F8-9634-9C74406E44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80992" y="2839048"/>
                  <a:ext cx="9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9C40E3-B5F8-4BBF-9E63-44BE0AD7A388}"/>
                    </a:ext>
                  </a:extLst>
                </p14:cNvPr>
                <p14:cNvContentPartPr/>
                <p14:nvPr/>
              </p14:nvContentPartPr>
              <p14:xfrm>
                <a:off x="7387832" y="2912848"/>
                <a:ext cx="96480" cy="26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9C40E3-B5F8-4BBF-9E63-44BE0AD7A3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78832" y="2904208"/>
                  <a:ext cx="11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C78A37-88D0-43DB-9C8A-A86FF5CFD1A5}"/>
                    </a:ext>
                  </a:extLst>
                </p14:cNvPr>
                <p14:cNvContentPartPr/>
                <p14:nvPr/>
              </p14:nvContentPartPr>
              <p14:xfrm>
                <a:off x="7718672" y="2688928"/>
                <a:ext cx="84600" cy="227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C78A37-88D0-43DB-9C8A-A86FF5CFD1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10032" y="2680288"/>
                  <a:ext cx="102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524F40-4F20-498D-95BB-8CEC52B892A3}"/>
                    </a:ext>
                  </a:extLst>
                </p14:cNvPr>
                <p14:cNvContentPartPr/>
                <p14:nvPr/>
              </p14:nvContentPartPr>
              <p14:xfrm>
                <a:off x="7718672" y="2962528"/>
                <a:ext cx="13680" cy="82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524F40-4F20-498D-95BB-8CEC52B892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10032" y="2953888"/>
                  <a:ext cx="3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EB2B3C-354A-40EE-AD5C-F5ACA525F99C}"/>
                    </a:ext>
                  </a:extLst>
                </p14:cNvPr>
                <p14:cNvContentPartPr/>
                <p14:nvPr/>
              </p14:nvContentPartPr>
              <p14:xfrm>
                <a:off x="7875632" y="2724568"/>
                <a:ext cx="33120" cy="232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EB2B3C-354A-40EE-AD5C-F5ACA525F9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6632" y="2715928"/>
                  <a:ext cx="50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6395A1-7808-4ACB-B879-B1B9851599DC}"/>
                    </a:ext>
                  </a:extLst>
                </p14:cNvPr>
                <p14:cNvContentPartPr/>
                <p14:nvPr/>
              </p14:nvContentPartPr>
              <p14:xfrm>
                <a:off x="7623992" y="2755528"/>
                <a:ext cx="79200" cy="32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6395A1-7808-4ACB-B879-B1B9851599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14992" y="2746888"/>
                  <a:ext cx="9684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6F4C925-B801-4D06-A591-14BA2F8AFF40}"/>
                  </a:ext>
                </a:extLst>
              </p14:cNvPr>
              <p14:cNvContentPartPr/>
              <p14:nvPr/>
            </p14:nvContentPartPr>
            <p14:xfrm>
              <a:off x="5717432" y="1972168"/>
              <a:ext cx="96480" cy="449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6F4C925-B801-4D06-A591-14BA2F8AFF4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08792" y="1963528"/>
                <a:ext cx="1141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F9CF12F-346F-46EC-A65E-B3E646112D0B}"/>
                  </a:ext>
                </a:extLst>
              </p14:cNvPr>
              <p14:cNvContentPartPr/>
              <p14:nvPr/>
            </p14:nvContentPartPr>
            <p14:xfrm>
              <a:off x="5751272" y="1660768"/>
              <a:ext cx="240120" cy="208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F9CF12F-346F-46EC-A65E-B3E646112D0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42272" y="1651768"/>
                <a:ext cx="2577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91817A7-16F0-4470-B77C-551673988C1E}"/>
                  </a:ext>
                </a:extLst>
              </p14:cNvPr>
              <p14:cNvContentPartPr/>
              <p14:nvPr/>
            </p14:nvContentPartPr>
            <p14:xfrm>
              <a:off x="6099392" y="1968928"/>
              <a:ext cx="72000" cy="234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91817A7-16F0-4470-B77C-551673988C1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90752" y="1960288"/>
                <a:ext cx="896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A5258B9-648A-4536-8E4F-BD27377E3AB0}"/>
                  </a:ext>
                </a:extLst>
              </p14:cNvPr>
              <p14:cNvContentPartPr/>
              <p14:nvPr/>
            </p14:nvContentPartPr>
            <p14:xfrm>
              <a:off x="6142592" y="1793608"/>
              <a:ext cx="120960" cy="104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A5258B9-648A-4536-8E4F-BD27377E3AB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133952" y="1784608"/>
                <a:ext cx="13860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FAFBA4C-1CED-4318-9E0A-2D95A2B5C832}"/>
              </a:ext>
            </a:extLst>
          </p:cNvPr>
          <p:cNvGrpSpPr/>
          <p:nvPr/>
        </p:nvGrpSpPr>
        <p:grpSpPr>
          <a:xfrm>
            <a:off x="5524832" y="2132728"/>
            <a:ext cx="996840" cy="597960"/>
            <a:chOff x="5524832" y="2132728"/>
            <a:chExt cx="99684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5BCD23-F370-40BC-B1AF-1100C8C903BF}"/>
                    </a:ext>
                  </a:extLst>
                </p14:cNvPr>
                <p14:cNvContentPartPr/>
                <p14:nvPr/>
              </p14:nvContentPartPr>
              <p14:xfrm>
                <a:off x="5781872" y="2600728"/>
                <a:ext cx="10080" cy="1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5BCD23-F370-40BC-B1AF-1100C8C903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2872" y="2591728"/>
                  <a:ext cx="27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1392A5-F2A3-42BA-B6BE-B7BF5F4EE445}"/>
                    </a:ext>
                  </a:extLst>
                </p14:cNvPr>
                <p14:cNvContentPartPr/>
                <p14:nvPr/>
              </p14:nvContentPartPr>
              <p14:xfrm>
                <a:off x="5720672" y="2571208"/>
                <a:ext cx="147240" cy="148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1392A5-F2A3-42BA-B6BE-B7BF5F4EE4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11672" y="2562568"/>
                  <a:ext cx="164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24EFDC-F58D-489D-B64C-A7BA445DA09E}"/>
                    </a:ext>
                  </a:extLst>
                </p14:cNvPr>
                <p14:cNvContentPartPr/>
                <p14:nvPr/>
              </p14:nvContentPartPr>
              <p14:xfrm>
                <a:off x="6036032" y="2582728"/>
                <a:ext cx="141840" cy="121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24EFDC-F58D-489D-B64C-A7BA445DA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27392" y="2573728"/>
                  <a:ext cx="159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DE5E11-105D-4E99-B81F-CAB760A2EEB7}"/>
                    </a:ext>
                  </a:extLst>
                </p14:cNvPr>
                <p14:cNvContentPartPr/>
                <p14:nvPr/>
              </p14:nvContentPartPr>
              <p14:xfrm>
                <a:off x="6282632" y="2579128"/>
                <a:ext cx="168480" cy="151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DE5E11-105D-4E99-B81F-CAB760A2EE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73632" y="2570488"/>
                  <a:ext cx="186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BF6994-16D6-4963-B885-F32E37287C43}"/>
                    </a:ext>
                  </a:extLst>
                </p14:cNvPr>
                <p14:cNvContentPartPr/>
                <p14:nvPr/>
              </p14:nvContentPartPr>
              <p14:xfrm>
                <a:off x="5705552" y="2271328"/>
                <a:ext cx="108360" cy="17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BF6994-16D6-4963-B885-F32E37287C4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96912" y="2262328"/>
                  <a:ext cx="126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499171-B262-48B6-961B-C4DBCEE700B6}"/>
                    </a:ext>
                  </a:extLst>
                </p14:cNvPr>
                <p14:cNvContentPartPr/>
                <p14:nvPr/>
              </p14:nvContentPartPr>
              <p14:xfrm>
                <a:off x="6094712" y="2314528"/>
                <a:ext cx="12960" cy="11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499171-B262-48B6-961B-C4DBCEE700B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85712" y="2305528"/>
                  <a:ext cx="30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B0CBE2-A6E6-44B2-9B29-4B321E3C3208}"/>
                    </a:ext>
                  </a:extLst>
                </p14:cNvPr>
                <p14:cNvContentPartPr/>
                <p14:nvPr/>
              </p14:nvContentPartPr>
              <p14:xfrm>
                <a:off x="6069512" y="2217328"/>
                <a:ext cx="118800" cy="18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B0CBE2-A6E6-44B2-9B29-4B321E3C320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60872" y="2208328"/>
                  <a:ext cx="13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07940D-D88A-440F-B438-C3DC152479DE}"/>
                    </a:ext>
                  </a:extLst>
                </p14:cNvPr>
                <p14:cNvContentPartPr/>
                <p14:nvPr/>
              </p14:nvContentPartPr>
              <p14:xfrm>
                <a:off x="6275792" y="2285368"/>
                <a:ext cx="117000" cy="10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07940D-D88A-440F-B438-C3DC152479D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67152" y="2276368"/>
                  <a:ext cx="134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76249E-0926-40DC-A55F-CB62DB6D403D}"/>
                    </a:ext>
                  </a:extLst>
                </p14:cNvPr>
                <p14:cNvContentPartPr/>
                <p14:nvPr/>
              </p14:nvContentPartPr>
              <p14:xfrm>
                <a:off x="5567312" y="2132728"/>
                <a:ext cx="954360" cy="385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76249E-0926-40DC-A55F-CB62DB6D403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58672" y="2124088"/>
                  <a:ext cx="9720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5899D5-68DF-46D6-A33A-9DBE1DE732C3}"/>
                    </a:ext>
                  </a:extLst>
                </p14:cNvPr>
                <p14:cNvContentPartPr/>
                <p14:nvPr/>
              </p14:nvContentPartPr>
              <p14:xfrm>
                <a:off x="5524832" y="2153968"/>
                <a:ext cx="45720" cy="312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5899D5-68DF-46D6-A33A-9DBE1DE732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15832" y="2145328"/>
                  <a:ext cx="63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3F17633-68DE-47BA-94E8-A410A8251334}"/>
                    </a:ext>
                  </a:extLst>
                </p14:cNvPr>
                <p14:cNvContentPartPr/>
                <p14:nvPr/>
              </p14:nvContentPartPr>
              <p14:xfrm>
                <a:off x="5573792" y="2177008"/>
                <a:ext cx="820080" cy="22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3F17633-68DE-47BA-94E8-A410A825133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65152" y="2168368"/>
                  <a:ext cx="83772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92245CF-F61D-4DE4-8B1C-CA9AC62ADBE2}"/>
                  </a:ext>
                </a:extLst>
              </p14:cNvPr>
              <p14:cNvContentPartPr/>
              <p14:nvPr/>
            </p14:nvContentPartPr>
            <p14:xfrm>
              <a:off x="5851712" y="2418208"/>
              <a:ext cx="4320" cy="2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92245CF-F61D-4DE4-8B1C-CA9AC62ADBE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842712" y="2409568"/>
                <a:ext cx="21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893E0B5-1336-4B73-B356-3FFB6E457F45}"/>
                  </a:ext>
                </a:extLst>
              </p14:cNvPr>
              <p14:cNvContentPartPr/>
              <p14:nvPr/>
            </p14:nvContentPartPr>
            <p14:xfrm>
              <a:off x="6649112" y="2293648"/>
              <a:ext cx="245880" cy="169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893E0B5-1336-4B73-B356-3FFB6E457F4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640472" y="2284648"/>
                <a:ext cx="2635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22D0431-1E7B-4130-AAB6-ED2E94CDFB12}"/>
                  </a:ext>
                </a:extLst>
              </p14:cNvPr>
              <p14:cNvContentPartPr/>
              <p14:nvPr/>
            </p14:nvContentPartPr>
            <p14:xfrm>
              <a:off x="6675032" y="2588128"/>
              <a:ext cx="233640" cy="113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22D0431-1E7B-4130-AAB6-ED2E94CDFB1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66032" y="2579488"/>
                <a:ext cx="251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39C701C-290A-474C-A01D-0C309A1EA5E3}"/>
                  </a:ext>
                </a:extLst>
              </p14:cNvPr>
              <p14:cNvContentPartPr/>
              <p14:nvPr/>
            </p14:nvContentPartPr>
            <p14:xfrm>
              <a:off x="6721832" y="2852368"/>
              <a:ext cx="197640" cy="112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39C701C-290A-474C-A01D-0C309A1EA5E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713192" y="2843728"/>
                <a:ext cx="21528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7091667-82B3-48CA-8DA2-66ABF4CAA6B9}"/>
              </a:ext>
            </a:extLst>
          </p:cNvPr>
          <p:cNvGrpSpPr/>
          <p:nvPr/>
        </p:nvGrpSpPr>
        <p:grpSpPr>
          <a:xfrm>
            <a:off x="5650832" y="3730048"/>
            <a:ext cx="603360" cy="689400"/>
            <a:chOff x="5650832" y="3730048"/>
            <a:chExt cx="60336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9409075-2195-41E9-8540-1F7FE17B2D10}"/>
                    </a:ext>
                  </a:extLst>
                </p14:cNvPr>
                <p14:cNvContentPartPr/>
                <p14:nvPr/>
              </p14:nvContentPartPr>
              <p14:xfrm>
                <a:off x="5650832" y="3730048"/>
                <a:ext cx="117360" cy="68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9409075-2195-41E9-8540-1F7FE17B2D1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2192" y="3721408"/>
                  <a:ext cx="13500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1BAE33C-EFE3-4F96-82FD-E1B65A55DB7E}"/>
                    </a:ext>
                  </a:extLst>
                </p14:cNvPr>
                <p14:cNvContentPartPr/>
                <p14:nvPr/>
              </p14:nvContentPartPr>
              <p14:xfrm>
                <a:off x="5910392" y="3731488"/>
                <a:ext cx="156600" cy="234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1BAE33C-EFE3-4F96-82FD-E1B65A55DB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01392" y="3722488"/>
                  <a:ext cx="174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69DB63-6A55-419D-A3D9-73228A384E8D}"/>
                    </a:ext>
                  </a:extLst>
                </p14:cNvPr>
                <p14:cNvContentPartPr/>
                <p14:nvPr/>
              </p14:nvContentPartPr>
              <p14:xfrm>
                <a:off x="5954672" y="4099048"/>
                <a:ext cx="127800" cy="221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69DB63-6A55-419D-A3D9-73228A384E8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45672" y="4090408"/>
                  <a:ext cx="145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DD731EE-B3D3-4779-81F6-9D77607411D2}"/>
                    </a:ext>
                  </a:extLst>
                </p14:cNvPr>
                <p14:cNvContentPartPr/>
                <p14:nvPr/>
              </p14:nvContentPartPr>
              <p14:xfrm>
                <a:off x="6025592" y="3751288"/>
                <a:ext cx="228600" cy="666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DD731EE-B3D3-4779-81F6-9D77607411D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16592" y="3742288"/>
                  <a:ext cx="246240" cy="68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4EF7EF2-0029-4AB1-9B65-CB6DEBF2BDD1}"/>
              </a:ext>
            </a:extLst>
          </p:cNvPr>
          <p:cNvGrpSpPr/>
          <p:nvPr/>
        </p:nvGrpSpPr>
        <p:grpSpPr>
          <a:xfrm>
            <a:off x="6505112" y="4002208"/>
            <a:ext cx="255600" cy="204840"/>
            <a:chOff x="6505112" y="4002208"/>
            <a:chExt cx="2556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9A09D7E-36C5-4472-BEB0-97AD57DA02FA}"/>
                    </a:ext>
                  </a:extLst>
                </p14:cNvPr>
                <p14:cNvContentPartPr/>
                <p14:nvPr/>
              </p14:nvContentPartPr>
              <p14:xfrm>
                <a:off x="6505112" y="4002208"/>
                <a:ext cx="240480" cy="2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9A09D7E-36C5-4472-BEB0-97AD57DA02F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496112" y="3993208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4C7EE6-040A-4267-8D5E-D295CA7B2FAD}"/>
                    </a:ext>
                  </a:extLst>
                </p14:cNvPr>
                <p14:cNvContentPartPr/>
                <p14:nvPr/>
              </p14:nvContentPartPr>
              <p14:xfrm>
                <a:off x="6543992" y="4065928"/>
                <a:ext cx="216720" cy="9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4C7EE6-040A-4267-8D5E-D295CA7B2FA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35352" y="4056928"/>
                  <a:ext cx="234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1C8436-8C1D-42D4-9845-07488F3176FF}"/>
                    </a:ext>
                  </a:extLst>
                </p14:cNvPr>
                <p14:cNvContentPartPr/>
                <p14:nvPr/>
              </p14:nvContentPartPr>
              <p14:xfrm>
                <a:off x="6523472" y="4160248"/>
                <a:ext cx="234360" cy="4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1C8436-8C1D-42D4-9845-07488F3176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14832" y="4151248"/>
                  <a:ext cx="2520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03DA09C-3A4F-4FED-BE15-260294EA5C9B}"/>
              </a:ext>
            </a:extLst>
          </p:cNvPr>
          <p:cNvGrpSpPr/>
          <p:nvPr/>
        </p:nvGrpSpPr>
        <p:grpSpPr>
          <a:xfrm>
            <a:off x="7060592" y="3820048"/>
            <a:ext cx="451080" cy="360720"/>
            <a:chOff x="7060592" y="3820048"/>
            <a:chExt cx="4510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FA3FA4-57E2-4770-9429-6C998B3AAFB4}"/>
                    </a:ext>
                  </a:extLst>
                </p14:cNvPr>
                <p14:cNvContentPartPr/>
                <p14:nvPr/>
              </p14:nvContentPartPr>
              <p14:xfrm>
                <a:off x="7189472" y="3820048"/>
                <a:ext cx="153000" cy="212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FA3FA4-57E2-4770-9429-6C998B3AAFB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80472" y="3811048"/>
                  <a:ext cx="170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04391-4A66-446F-9625-2E2289F09496}"/>
                    </a:ext>
                  </a:extLst>
                </p14:cNvPr>
                <p14:cNvContentPartPr/>
                <p14:nvPr/>
              </p14:nvContentPartPr>
              <p14:xfrm>
                <a:off x="7066712" y="4045048"/>
                <a:ext cx="83160" cy="104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04391-4A66-446F-9625-2E2289F094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58072" y="4036408"/>
                  <a:ext cx="100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5A23DF-6559-4997-B85C-7452EF4461BA}"/>
                    </a:ext>
                  </a:extLst>
                </p14:cNvPr>
                <p14:cNvContentPartPr/>
                <p14:nvPr/>
              </p14:nvContentPartPr>
              <p14:xfrm>
                <a:off x="7422032" y="4005808"/>
                <a:ext cx="89640" cy="137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5A23DF-6559-4997-B85C-7452EF4461B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13032" y="3996808"/>
                  <a:ext cx="107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D91ACEE-0760-4E94-9890-387A80A0EE00}"/>
                    </a:ext>
                  </a:extLst>
                </p14:cNvPr>
                <p14:cNvContentPartPr/>
                <p14:nvPr/>
              </p14:nvContentPartPr>
              <p14:xfrm>
                <a:off x="7060592" y="4019848"/>
                <a:ext cx="97920" cy="160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D91ACEE-0760-4E94-9890-387A80A0EE0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51952" y="4010848"/>
                  <a:ext cx="115560" cy="17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59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8" grpId="0"/>
      <p:bldP spid="100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EF93B-9487-42A0-BBA4-62DF4C940BA9}"/>
              </a:ext>
            </a:extLst>
          </p:cNvPr>
          <p:cNvGrpSpPr/>
          <p:nvPr/>
        </p:nvGrpSpPr>
        <p:grpSpPr>
          <a:xfrm>
            <a:off x="4669372" y="2824145"/>
            <a:ext cx="4236148" cy="4026833"/>
            <a:chOff x="4669372" y="2824145"/>
            <a:chExt cx="4236148" cy="4026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93DBB1-D314-455B-9367-B4C051B19E1D}"/>
                </a:ext>
              </a:extLst>
            </p:cNvPr>
            <p:cNvGrpSpPr/>
            <p:nvPr/>
          </p:nvGrpSpPr>
          <p:grpSpPr>
            <a:xfrm>
              <a:off x="4669372" y="2824145"/>
              <a:ext cx="4236148" cy="4026833"/>
              <a:chOff x="4669372" y="2824145"/>
              <a:chExt cx="4236148" cy="40268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E628F1-FD5E-44D1-87A8-CA3C15A02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790" y="2985574"/>
                <a:ext cx="4180730" cy="3632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/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/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F25886C-D0AD-483F-BC44-4693BFC4DA96}"/>
                </a:ext>
              </a:extLst>
            </p:cNvPr>
            <p:cNvCxnSpPr/>
            <p:nvPr/>
          </p:nvCxnSpPr>
          <p:spPr>
            <a:xfrm flipV="1">
              <a:off x="6435446" y="6367346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=6|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1173571" y="5554857"/>
            <a:ext cx="2723433" cy="645561"/>
            <a:chOff x="1658965" y="5283292"/>
            <a:chExt cx="2723433" cy="645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blipFill>
                  <a:blip r:embed="rId1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E7AC42-973E-4128-94E3-F03A344376D6}"/>
              </a:ext>
            </a:extLst>
          </p:cNvPr>
          <p:cNvCxnSpPr/>
          <p:nvPr/>
        </p:nvCxnSpPr>
        <p:spPr>
          <a:xfrm>
            <a:off x="5943600" y="5210175"/>
            <a:ext cx="995363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FBE097-8F3D-443A-97BB-8BE1446C676B}"/>
                  </a:ext>
                </a:extLst>
              </p:cNvPr>
              <p:cNvSpPr txBox="1"/>
              <p:nvPr/>
            </p:nvSpPr>
            <p:spPr>
              <a:xfrm>
                <a:off x="6005074" y="5382802"/>
                <a:ext cx="851515" cy="4681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ra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FBE097-8F3D-443A-97BB-8BE1446C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74" y="5382802"/>
                <a:ext cx="851515" cy="4681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6" grpId="0"/>
      <p:bldP spid="29" grpId="0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5D1CD1F-A7CF-4DD1-A7D2-D158CEF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8" y="2902651"/>
            <a:ext cx="4338790" cy="3769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96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9677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5F7464-EE73-44AE-9CFC-F146F8982AF2}"/>
                  </a:ext>
                </a:extLst>
              </p:cNvPr>
              <p:cNvSpPr/>
              <p:nvPr/>
            </p:nvSpPr>
            <p:spPr>
              <a:xfrm>
                <a:off x="5984527" y="6481646"/>
                <a:ext cx="1244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/12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5F7464-EE73-44AE-9CFC-F146F8982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27" y="6481646"/>
                <a:ext cx="1244828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25886C-D0AD-483F-BC44-4693BFC4DA96}"/>
              </a:ext>
            </a:extLst>
          </p:cNvPr>
          <p:cNvCxnSpPr/>
          <p:nvPr/>
        </p:nvCxnSpPr>
        <p:spPr>
          <a:xfrm flipV="1">
            <a:off x="6435446" y="6367346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938671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938671" cy="495649"/>
              </a:xfrm>
              <a:prstGeom prst="rect">
                <a:avLst/>
              </a:prstGeom>
              <a:blipFill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11270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74BED-B2A4-462B-9D54-DA2E48FB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22" y="2885005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1096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2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5194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Diversity of life and phenotypic form?</a:t>
            </a:r>
          </a:p>
        </p:txBody>
      </p:sp>
      <p:pic>
        <p:nvPicPr>
          <p:cNvPr id="1026" name="Picture 2" descr="Image result for diversity of spe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3036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8D16DA-621B-4FF6-9E08-098C19405F1E}"/>
              </a:ext>
            </a:extLst>
          </p:cNvPr>
          <p:cNvSpPr txBox="1"/>
          <p:nvPr/>
        </p:nvSpPr>
        <p:spPr>
          <a:xfrm>
            <a:off x="1369326" y="5534883"/>
            <a:ext cx="589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haroni" panose="020B0604020202020204" pitchFamily="2" charset="-79"/>
                <a:cs typeface="Aharoni" panose="020B0604020202020204" pitchFamily="2" charset="-79"/>
              </a:rPr>
              <a:t>“Nothing in Biology Makes Sense Except in the Light of Evolution”</a:t>
            </a:r>
            <a:endParaRPr lang="en-GB" sz="1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7172" name="Picture 4" descr="Image result for T dobzhansky">
            <a:extLst>
              <a:ext uri="{FF2B5EF4-FFF2-40B4-BE49-F238E27FC236}">
                <a16:creationId xmlns:a16="http://schemas.microsoft.com/office/drawing/2014/main" id="{AB1838E0-AD2B-4CE8-A463-EE92F55B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56" y="5281683"/>
            <a:ext cx="1311570" cy="14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A5410-3D9A-4FA9-B69D-52C858549870}"/>
              </a:ext>
            </a:extLst>
          </p:cNvPr>
          <p:cNvSpPr txBox="1"/>
          <p:nvPr/>
        </p:nvSpPr>
        <p:spPr>
          <a:xfrm>
            <a:off x="5393842" y="6318180"/>
            <a:ext cx="2185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Theodosius Dobzhansky,</a:t>
            </a:r>
          </a:p>
          <a:p>
            <a:r>
              <a:rPr lang="en-GB" sz="1100" dirty="0"/>
              <a:t>The American Biology Teacher, 1973</a:t>
            </a:r>
          </a:p>
        </p:txBody>
      </p:sp>
    </p:spTree>
    <p:extLst>
      <p:ext uri="{BB962C8B-B14F-4D97-AF65-F5344CB8AC3E}">
        <p14:creationId xmlns:p14="http://schemas.microsoft.com/office/powerpoint/2010/main" val="29879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C40929-A2A0-4671-9A70-E50E074F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68" y="2894162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Genetic Drift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/>
              <p:nvPr/>
            </p:nvSpPr>
            <p:spPr>
              <a:xfrm>
                <a:off x="6406040" y="2824145"/>
                <a:ext cx="1224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8ECB74-54F7-4EB0-8816-A9E14ABC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40" y="2824145"/>
                <a:ext cx="12242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/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3B0E97-5744-4105-9087-57745F9A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18704" y="4593306"/>
                <a:ext cx="1270669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/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B8ED1-F0EF-4FEE-BF92-1D192667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31" y="6294330"/>
                <a:ext cx="67640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2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390369" cy="542969"/>
              </a:xfrm>
              <a:prstGeom prst="rect">
                <a:avLst/>
              </a:prstGeom>
              <a:blipFill>
                <a:blip r:embed="rId1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51" y="4715709"/>
                <a:ext cx="2028953" cy="558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891943" y="5535055"/>
            <a:ext cx="3076608" cy="589007"/>
            <a:chOff x="751985" y="5283292"/>
            <a:chExt cx="3076608" cy="589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Sup>
                              <m:sSub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⟨⟨</m:t>
                            </m:r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⟩⟩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85" y="5283292"/>
                  <a:ext cx="2289457" cy="589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341842" cy="5686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00C3E-B290-4D96-931C-2930F4A794F8}"/>
                  </a:ext>
                </a:extLst>
              </p:cNvPr>
              <p:cNvSpPr txBox="1"/>
              <p:nvPr/>
            </p:nvSpPr>
            <p:spPr>
              <a:xfrm>
                <a:off x="4669372" y="3549971"/>
                <a:ext cx="426193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increases change in frequency between </a:t>
                </a:r>
              </a:p>
              <a:p>
                <a:r>
                  <a:rPr lang="en-GB" dirty="0"/>
                  <a:t>generations becomes smaller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00C3E-B290-4D96-931C-2930F4A79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372" y="3549971"/>
                <a:ext cx="4261936" cy="646331"/>
              </a:xfrm>
              <a:prstGeom prst="rect">
                <a:avLst/>
              </a:prstGeom>
              <a:blipFill>
                <a:blip r:embed="rId17"/>
                <a:stretch>
                  <a:fillRect l="-1288" t="-3774" r="-143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Nature of drift</a:t>
            </a:r>
          </a:p>
          <a:p>
            <a:r>
              <a:rPr lang="pt-BR" dirty="0"/>
              <a:t>N=10, x0=0.5, s=0, mu=0</a:t>
            </a:r>
          </a:p>
          <a:p>
            <a:r>
              <a:rPr lang="pt-BR" dirty="0"/>
              <a:t>DriftSelectionDemo(N,x0,s,mu,delay)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31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drift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89672" y="3203336"/>
            <a:ext cx="1379714" cy="2230769"/>
            <a:chOff x="2889672" y="3203336"/>
            <a:chExt cx="1379714" cy="2230769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2889672" y="3820498"/>
              <a:ext cx="1379714" cy="533404"/>
              <a:chOff x="3427584" y="3291648"/>
              <a:chExt cx="1832130" cy="708310"/>
            </a:xfrm>
          </p:grpSpPr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4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1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3578431" y="3203336"/>
              <a:ext cx="0" cy="223076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2441001" y="3767601"/>
            <a:ext cx="1000016" cy="1666504"/>
            <a:chOff x="2441008" y="3767601"/>
            <a:chExt cx="1000016" cy="1666504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2441008" y="4602939"/>
              <a:ext cx="1000016" cy="386611"/>
              <a:chOff x="3427584" y="3291648"/>
              <a:chExt cx="1832130" cy="708310"/>
            </a:xfrm>
          </p:grpSpPr>
          <p:grpSp>
            <p:nvGrpSpPr>
              <p:cNvPr id="71" name="Group 7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6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3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2945668" y="3767601"/>
              <a:ext cx="0" cy="166650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904876" y="2853201"/>
            <a:ext cx="7496372" cy="3172941"/>
            <a:chOff x="904876" y="2853201"/>
            <a:chExt cx="7496372" cy="3172941"/>
          </a:xfrm>
        </p:grpSpPr>
        <p:cxnSp>
          <p:nvCxnSpPr>
            <p:cNvPr id="31" name="Straight Arrow Connector 30"/>
            <p:cNvCxnSpPr>
              <a:cxnSpLocks/>
            </p:cNvCxnSpPr>
            <p:nvPr/>
          </p:nvCxnSpPr>
          <p:spPr bwMode="auto">
            <a:xfrm>
              <a:off x="1079847" y="5238835"/>
              <a:ext cx="66891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>
              <a:off x="1079847" y="5149120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>
              <a:off x="7550553" y="5150268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9" name="Group 68"/>
            <p:cNvGrpSpPr/>
            <p:nvPr/>
          </p:nvGrpSpPr>
          <p:grpSpPr>
            <a:xfrm>
              <a:off x="3503211" y="3003982"/>
              <a:ext cx="1832130" cy="708310"/>
              <a:chOff x="3427584" y="3291648"/>
              <a:chExt cx="1832130" cy="708310"/>
            </a:xfrm>
          </p:grpSpPr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2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 bwMode="auto">
                <a:xfrm>
                  <a:off x="5080747" y="2963491"/>
                  <a:ext cx="460322" cy="460322"/>
                </a:xfrm>
                <a:prstGeom prst="ellipse">
                  <a:avLst/>
                </a:prstGeom>
                <a:solidFill>
                  <a:srgbClr val="FF0000">
                    <a:alpha val="19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6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4069290" y="5415206"/>
                  <a:ext cx="1115818" cy="6109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290" y="5415206"/>
                  <a:ext cx="111581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/>
            <p:cNvCxnSpPr>
              <a:cxnSpLocks/>
            </p:cNvCxnSpPr>
            <p:nvPr/>
          </p:nvCxnSpPr>
          <p:spPr bwMode="auto">
            <a:xfrm>
              <a:off x="4419194" y="2954602"/>
              <a:ext cx="0" cy="247950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Arrow Connector 105"/>
            <p:cNvCxnSpPr/>
            <p:nvPr/>
          </p:nvCxnSpPr>
          <p:spPr bwMode="auto">
            <a:xfrm>
              <a:off x="7342701" y="2853201"/>
              <a:ext cx="0" cy="15056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7504054" y="34511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768802" y="1690252"/>
                <a:ext cx="3288401" cy="6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02" y="1690252"/>
                <a:ext cx="3288401" cy="687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96FC1-FCD6-4109-A036-06ECBF2AD784}"/>
                  </a:ext>
                </a:extLst>
              </p:cNvPr>
              <p:cNvSpPr txBox="1"/>
              <p:nvPr/>
            </p:nvSpPr>
            <p:spPr>
              <a:xfrm>
                <a:off x="2188079" y="1861914"/>
                <a:ext cx="1469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96FC1-FCD6-4109-A036-06ECBF2A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79" y="1861914"/>
                <a:ext cx="1469185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D05D77-AE3C-4DE2-824E-EDA8151A8C93}"/>
                  </a:ext>
                </a:extLst>
              </p14:cNvPr>
              <p14:cNvContentPartPr/>
              <p14:nvPr/>
            </p14:nvContentPartPr>
            <p14:xfrm>
              <a:off x="2511000" y="254160"/>
              <a:ext cx="6117120" cy="4399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D05D77-AE3C-4DE2-824E-EDA8151A8C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01640" y="244800"/>
                <a:ext cx="6135840" cy="44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4B68-5A31-404B-9D29-B0AD7E74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 of genetic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820FA-A92C-4FF5-B2BE-EF16C0BC6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dirty="0"/>
              <a:t>Diffusion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E9289-39CF-4FE0-961C-9E7E0843B642}"/>
                  </a:ext>
                </a:extLst>
              </p:cNvPr>
              <p:cNvSpPr txBox="1"/>
              <p:nvPr/>
            </p:nvSpPr>
            <p:spPr>
              <a:xfrm>
                <a:off x="4713087" y="1527558"/>
                <a:ext cx="3482169" cy="64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400" b="0" dirty="0"/>
                  <a:t>                             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E9289-39CF-4FE0-961C-9E7E0843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87" y="1527558"/>
                <a:ext cx="3482169" cy="640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05B8D8-7423-4C3D-A3A4-C72DCDE48076}"/>
                  </a:ext>
                </a:extLst>
              </p:cNvPr>
              <p:cNvSpPr/>
              <p:nvPr/>
            </p:nvSpPr>
            <p:spPr>
              <a:xfrm>
                <a:off x="5527346" y="2039581"/>
                <a:ext cx="185364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05B8D8-7423-4C3D-A3A4-C72DCDE48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46" y="2039581"/>
                <a:ext cx="1853649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42C154-812F-46F5-A3AB-1D3490BB84C3}"/>
                  </a:ext>
                </a:extLst>
              </p:cNvPr>
              <p:cNvSpPr txBox="1"/>
              <p:nvPr/>
            </p:nvSpPr>
            <p:spPr>
              <a:xfrm>
                <a:off x="3469327" y="3056844"/>
                <a:ext cx="413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42C154-812F-46F5-A3AB-1D3490BB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27" y="3056844"/>
                <a:ext cx="41331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88012-7D89-406F-814D-87E14D29417B}"/>
                  </a:ext>
                </a:extLst>
              </p:cNvPr>
              <p:cNvSpPr txBox="1"/>
              <p:nvPr/>
            </p:nvSpPr>
            <p:spPr>
              <a:xfrm>
                <a:off x="3309258" y="3476392"/>
                <a:ext cx="5492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88012-7D89-406F-814D-87E14D294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8" y="3476392"/>
                <a:ext cx="54927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E8B01-ECCE-47C6-A1D8-94F0713CC5F1}"/>
                  </a:ext>
                </a:extLst>
              </p:cNvPr>
              <p:cNvSpPr txBox="1"/>
              <p:nvPr/>
            </p:nvSpPr>
            <p:spPr>
              <a:xfrm>
                <a:off x="325137" y="5069794"/>
                <a:ext cx="4908908" cy="402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=⟨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E8B01-ECCE-47C6-A1D8-94F0713CC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7" y="5069794"/>
                <a:ext cx="4908908" cy="402354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6FB347-2319-4E8C-A2A4-7E6CA56CBA3F}"/>
                  </a:ext>
                </a:extLst>
              </p:cNvPr>
              <p:cNvSpPr/>
              <p:nvPr/>
            </p:nvSpPr>
            <p:spPr>
              <a:xfrm>
                <a:off x="1606343" y="5579687"/>
                <a:ext cx="7029779" cy="651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=⟨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+2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6FB347-2319-4E8C-A2A4-7E6CA56CB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43" y="5579687"/>
                <a:ext cx="7029779" cy="651460"/>
              </a:xfrm>
              <a:prstGeom prst="rect">
                <a:avLst/>
              </a:prstGeom>
              <a:blipFill>
                <a:blip r:embed="rId8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BCC28D-EC23-4912-B7FB-523877D60D8B}"/>
                  </a:ext>
                </a:extLst>
              </p:cNvPr>
              <p:cNvSpPr/>
              <p:nvPr/>
            </p:nvSpPr>
            <p:spPr>
              <a:xfrm>
                <a:off x="1617717" y="6335500"/>
                <a:ext cx="3949223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BCC28D-EC23-4912-B7FB-523877D60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17" y="6335500"/>
                <a:ext cx="3949223" cy="4023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C72AE8-FA5B-495E-8E03-1FCC8A13144B}"/>
                  </a:ext>
                </a:extLst>
              </p:cNvPr>
              <p:cNvSpPr/>
              <p:nvPr/>
            </p:nvSpPr>
            <p:spPr>
              <a:xfrm>
                <a:off x="6028845" y="6214445"/>
                <a:ext cx="639149" cy="590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C72AE8-FA5B-495E-8E03-1FCC8A131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45" y="6214445"/>
                <a:ext cx="639149" cy="590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0686CA0-0C11-41C8-9151-E4351C88CD02}"/>
              </a:ext>
            </a:extLst>
          </p:cNvPr>
          <p:cNvGrpSpPr/>
          <p:nvPr/>
        </p:nvGrpSpPr>
        <p:grpSpPr>
          <a:xfrm>
            <a:off x="964954" y="2461490"/>
            <a:ext cx="3499293" cy="2402468"/>
            <a:chOff x="964954" y="2461490"/>
            <a:chExt cx="3499293" cy="2402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3D432C-C017-46FF-9742-D8B59A468DBA}"/>
                    </a:ext>
                  </a:extLst>
                </p:cNvPr>
                <p:cNvSpPr txBox="1"/>
                <p:nvPr/>
              </p:nvSpPr>
              <p:spPr>
                <a:xfrm>
                  <a:off x="1278014" y="2877014"/>
                  <a:ext cx="41498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3D432C-C017-46FF-9742-D8B59A468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014" y="2877014"/>
                  <a:ext cx="414985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27BC687-A18E-4E19-96F8-990A9F94CA7C}"/>
                </a:ext>
              </a:extLst>
            </p:cNvPr>
            <p:cNvGrpSpPr/>
            <p:nvPr/>
          </p:nvGrpSpPr>
          <p:grpSpPr>
            <a:xfrm>
              <a:off x="964954" y="2461490"/>
              <a:ext cx="3499293" cy="2402468"/>
              <a:chOff x="964954" y="2461490"/>
              <a:chExt cx="3499293" cy="2402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9BAB0B1-B482-4AA5-9F70-DFE477EB2F0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414" y="3093100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9BAB0B1-B482-4AA5-9F70-DFE477EB2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0414" y="3093100"/>
                    <a:ext cx="417935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39C112A-8D30-455D-B2DE-A2C70F2F2E59}"/>
                  </a:ext>
                </a:extLst>
              </p:cNvPr>
              <p:cNvCxnSpPr/>
              <p:nvPr/>
            </p:nvCxnSpPr>
            <p:spPr>
              <a:xfrm>
                <a:off x="1205552" y="3129887"/>
                <a:ext cx="605051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65F2A2D-BDEB-423A-A901-F4ED91A9D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6273" y="3333304"/>
                <a:ext cx="272954" cy="0"/>
              </a:xfrm>
              <a:prstGeom prst="line">
                <a:avLst/>
              </a:prstGeom>
              <a:ln w="28575"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0BD318D-6A63-4F2C-BFC5-D8A5BD847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822" y="3536721"/>
                <a:ext cx="802944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1D1FF0E-41CB-44B5-82BD-579E5E3151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66" y="3740138"/>
                <a:ext cx="452825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D9E5345-72FA-4BDA-917B-F108CBC84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178" y="3943555"/>
                <a:ext cx="226413" cy="0"/>
              </a:xfrm>
              <a:prstGeom prst="line">
                <a:avLst/>
              </a:prstGeom>
              <a:ln w="28575"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83F2F8-717B-47EF-869F-975B9AF81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178" y="4146972"/>
                <a:ext cx="452826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48E301-6365-4353-9120-7B0304790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6004" y="4350389"/>
                <a:ext cx="472541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554513E-5E44-4DBC-BBB1-86A6242AD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8545" y="4553804"/>
                <a:ext cx="652174" cy="0"/>
              </a:xfrm>
              <a:prstGeom prst="line">
                <a:avLst/>
              </a:prstGeom>
              <a:ln w="28575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321D4DD-9666-4C35-A210-760A8FD4BADA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54" y="2461490"/>
                    <a:ext cx="4644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321D4DD-9666-4C35-A210-760A8FD4BA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54" y="2461490"/>
                    <a:ext cx="46448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4AF6244-072C-4780-BA21-976A306C6998}"/>
                      </a:ext>
                    </a:extLst>
                  </p:cNvPr>
                  <p:cNvSpPr txBox="1"/>
                  <p:nvPr/>
                </p:nvSpPr>
                <p:spPr>
                  <a:xfrm>
                    <a:off x="4019318" y="4494626"/>
                    <a:ext cx="4449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4AF6244-072C-4780-BA21-976A306C6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9318" y="4494626"/>
                    <a:ext cx="44492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0027BE6-F663-464B-97C6-635C58BB51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044" y="3293709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0027BE6-F663-464B-97C6-635C58BB5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7044" y="3293709"/>
                    <a:ext cx="417935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ED2F58-BED3-4183-8FF2-572231C6C5F3}"/>
                  </a:ext>
                </a:extLst>
              </p:cNvPr>
              <p:cNvCxnSpPr/>
              <p:nvPr/>
            </p:nvCxnSpPr>
            <p:spPr>
              <a:xfrm>
                <a:off x="1799227" y="3106747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60609B3-F254-4D6E-A1E1-E856FDC760C4}"/>
                  </a:ext>
                </a:extLst>
              </p:cNvPr>
              <p:cNvCxnSpPr/>
              <p:nvPr/>
            </p:nvCxnSpPr>
            <p:spPr>
              <a:xfrm>
                <a:off x="1528545" y="3313735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FA8813-F69A-448F-A7FF-BA654594B725}"/>
                  </a:ext>
                </a:extLst>
              </p:cNvPr>
              <p:cNvCxnSpPr/>
              <p:nvPr/>
            </p:nvCxnSpPr>
            <p:spPr>
              <a:xfrm>
                <a:off x="2286001" y="3507076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E338255-D35D-4009-8437-0D49B1F7CD86}"/>
                  </a:ext>
                </a:extLst>
              </p:cNvPr>
              <p:cNvCxnSpPr/>
              <p:nvPr/>
            </p:nvCxnSpPr>
            <p:spPr>
              <a:xfrm>
                <a:off x="2770501" y="3700417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032F741-0A31-4FDA-89A6-B4AEEFB63297}"/>
                  </a:ext>
                </a:extLst>
              </p:cNvPr>
              <p:cNvCxnSpPr/>
              <p:nvPr/>
            </p:nvCxnSpPr>
            <p:spPr>
              <a:xfrm>
                <a:off x="2558962" y="3916503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5C3F68E-0882-4CD1-B362-98DC92AD9B6D}"/>
                  </a:ext>
                </a:extLst>
              </p:cNvPr>
              <p:cNvCxnSpPr/>
              <p:nvPr/>
            </p:nvCxnSpPr>
            <p:spPr>
              <a:xfrm>
                <a:off x="2975220" y="4118942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94B151B-DA48-468C-9D59-0FD4942894DE}"/>
                  </a:ext>
                </a:extLst>
              </p:cNvPr>
              <p:cNvCxnSpPr/>
              <p:nvPr/>
            </p:nvCxnSpPr>
            <p:spPr>
              <a:xfrm>
                <a:off x="3436968" y="4321381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A189013-C23B-41EB-9A02-CBEBC28790D9}"/>
                  </a:ext>
                </a:extLst>
              </p:cNvPr>
              <p:cNvCxnSpPr/>
              <p:nvPr/>
            </p:nvCxnSpPr>
            <p:spPr>
              <a:xfrm>
                <a:off x="4122462" y="4541014"/>
                <a:ext cx="0" cy="240204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3A9BA13-C69F-4C56-A650-9B92B5AF8C9C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811" y="4306193"/>
                    <a:ext cx="417935" cy="24622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3A9BA13-C69F-4C56-A650-9B92B5AF8C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811" y="4306193"/>
                    <a:ext cx="417935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2AEE0-33D4-4FC7-B6A5-AD90F8CA070A}"/>
                  </a:ext>
                </a:extLst>
              </p14:cNvPr>
              <p14:cNvContentPartPr/>
              <p14:nvPr/>
            </p14:nvContentPartPr>
            <p14:xfrm>
              <a:off x="931320" y="2362680"/>
              <a:ext cx="8127000" cy="357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2AEE0-33D4-4FC7-B6A5-AD90F8CA07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1960" y="2353320"/>
                <a:ext cx="8145720" cy="35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B52AC2-6063-43F6-B650-D1D8DDA8D76C}"/>
                  </a:ext>
                </a:extLst>
              </p14:cNvPr>
              <p14:cNvContentPartPr/>
              <p14:nvPr/>
            </p14:nvContentPartPr>
            <p14:xfrm>
              <a:off x="8280992" y="3804928"/>
              <a:ext cx="394560" cy="9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B52AC2-6063-43F6-B650-D1D8DDA8D7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72352" y="3795928"/>
                <a:ext cx="412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CF4C36-D8DA-4807-B90B-7176520C8662}"/>
                  </a:ext>
                </a:extLst>
              </p14:cNvPr>
              <p14:cNvContentPartPr/>
              <p14:nvPr/>
            </p14:nvContentPartPr>
            <p14:xfrm>
              <a:off x="540992" y="5532928"/>
              <a:ext cx="174600" cy="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CF4C36-D8DA-4807-B90B-7176520C866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2352" y="5524288"/>
                <a:ext cx="1922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35EAAD6-A5BE-48B5-94C4-7FF9DC264AB2}"/>
              </a:ext>
            </a:extLst>
          </p:cNvPr>
          <p:cNvGrpSpPr/>
          <p:nvPr/>
        </p:nvGrpSpPr>
        <p:grpSpPr>
          <a:xfrm>
            <a:off x="442712" y="4280128"/>
            <a:ext cx="1080720" cy="419400"/>
            <a:chOff x="442712" y="4280128"/>
            <a:chExt cx="10807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EA6260-6557-470E-91E0-B0CA47CFE7FF}"/>
                    </a:ext>
                  </a:extLst>
                </p14:cNvPr>
                <p14:cNvContentPartPr/>
                <p14:nvPr/>
              </p14:nvContentPartPr>
              <p14:xfrm>
                <a:off x="442712" y="4464808"/>
                <a:ext cx="15876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EA6260-6557-470E-91E0-B0CA47CFE7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3712" y="4456168"/>
                  <a:ext cx="176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D85DD2-0E54-467E-AD90-C89583BF9C41}"/>
                    </a:ext>
                  </a:extLst>
                </p14:cNvPr>
                <p14:cNvContentPartPr/>
                <p14:nvPr/>
              </p14:nvContentPartPr>
              <p14:xfrm>
                <a:off x="582752" y="4469488"/>
                <a:ext cx="234360" cy="17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D85DD2-0E54-467E-AD90-C89583BF9C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3752" y="4460848"/>
                  <a:ext cx="252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4848E4-5E82-43B7-A771-0A7FDC5F9A1C}"/>
                    </a:ext>
                  </a:extLst>
                </p14:cNvPr>
                <p14:cNvContentPartPr/>
                <p14:nvPr/>
              </p14:nvContentPartPr>
              <p14:xfrm>
                <a:off x="879032" y="4280128"/>
                <a:ext cx="104400" cy="35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4848E4-5E82-43B7-A771-0A7FDC5F9A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0032" y="4271488"/>
                  <a:ext cx="122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AF385D-0CCE-45CA-B483-EB6D37543FC5}"/>
                    </a:ext>
                  </a:extLst>
                </p14:cNvPr>
                <p14:cNvContentPartPr/>
                <p14:nvPr/>
              </p14:nvContentPartPr>
              <p14:xfrm>
                <a:off x="1059032" y="4405408"/>
                <a:ext cx="154800" cy="16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AF385D-0CCE-45CA-B483-EB6D37543F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0392" y="4396768"/>
                  <a:ext cx="172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08EE2E-6A80-4D59-96E3-B5D58935F9EA}"/>
                    </a:ext>
                  </a:extLst>
                </p14:cNvPr>
                <p14:cNvContentPartPr/>
                <p14:nvPr/>
              </p14:nvContentPartPr>
              <p14:xfrm>
                <a:off x="1253072" y="4470208"/>
                <a:ext cx="46800" cy="9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08EE2E-6A80-4D59-96E3-B5D58935F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44072" y="4461208"/>
                  <a:ext cx="64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04EA39-4B19-4359-8C8C-A076B95FFFAC}"/>
                    </a:ext>
                  </a:extLst>
                </p14:cNvPr>
                <p14:cNvContentPartPr/>
                <p14:nvPr/>
              </p14:nvContentPartPr>
              <p14:xfrm>
                <a:off x="1257392" y="4452928"/>
                <a:ext cx="8496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04EA39-4B19-4359-8C8C-A076B95FFF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48752" y="4444288"/>
                  <a:ext cx="102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17FFA2-C106-44EF-B29F-963D9CCCFC36}"/>
                    </a:ext>
                  </a:extLst>
                </p14:cNvPr>
                <p14:cNvContentPartPr/>
                <p14:nvPr/>
              </p14:nvContentPartPr>
              <p14:xfrm>
                <a:off x="1390952" y="4280848"/>
                <a:ext cx="132480" cy="35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17FFA2-C106-44EF-B29F-963D9CCCFC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81952" y="4271848"/>
                  <a:ext cx="15012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9E73A6-3050-4AD8-8E56-1C5606341D5A}"/>
              </a:ext>
            </a:extLst>
          </p:cNvPr>
          <p:cNvGrpSpPr/>
          <p:nvPr/>
        </p:nvGrpSpPr>
        <p:grpSpPr>
          <a:xfrm>
            <a:off x="854192" y="4809328"/>
            <a:ext cx="301680" cy="237960"/>
            <a:chOff x="854192" y="4809328"/>
            <a:chExt cx="30168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6EEA6C-968B-4A5C-B992-C55B733A6B52}"/>
                    </a:ext>
                  </a:extLst>
                </p14:cNvPr>
                <p14:cNvContentPartPr/>
                <p14:nvPr/>
              </p14:nvContentPartPr>
              <p14:xfrm>
                <a:off x="854192" y="4809328"/>
                <a:ext cx="193680" cy="2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6EEA6C-968B-4A5C-B992-C55B733A6B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5552" y="4800328"/>
                  <a:ext cx="211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BD6032-852D-4603-A402-2E36B283F529}"/>
                    </a:ext>
                  </a:extLst>
                </p14:cNvPr>
                <p14:cNvContentPartPr/>
                <p14:nvPr/>
              </p14:nvContentPartPr>
              <p14:xfrm>
                <a:off x="893792" y="4852528"/>
                <a:ext cx="132480" cy="88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BD6032-852D-4603-A402-2E36B283F5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5152" y="4843888"/>
                  <a:ext cx="150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6397EC-893C-41AD-AAA0-F621C4462EE8}"/>
                    </a:ext>
                  </a:extLst>
                </p14:cNvPr>
                <p14:cNvContentPartPr/>
                <p14:nvPr/>
              </p14:nvContentPartPr>
              <p14:xfrm>
                <a:off x="1100432" y="4947568"/>
                <a:ext cx="16200" cy="8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6397EC-893C-41AD-AAA0-F621C4462E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91432" y="4938928"/>
                  <a:ext cx="33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241ECB-8989-4C8A-9193-7A63FCD0AB1B}"/>
                    </a:ext>
                  </a:extLst>
                </p14:cNvPr>
                <p14:cNvContentPartPr/>
                <p14:nvPr/>
              </p14:nvContentPartPr>
              <p14:xfrm>
                <a:off x="1042832" y="4893568"/>
                <a:ext cx="113040" cy="15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241ECB-8989-4C8A-9193-7A63FCD0AB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3832" y="4884568"/>
                  <a:ext cx="1306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600BE9-56E6-476C-937A-9423CB25E076}"/>
                  </a:ext>
                </a:extLst>
              </p14:cNvPr>
              <p14:cNvContentPartPr/>
              <p14:nvPr/>
            </p14:nvContentPartPr>
            <p14:xfrm>
              <a:off x="5144312" y="6654688"/>
              <a:ext cx="1440" cy="2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600BE9-56E6-476C-937A-9423CB25E0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5312" y="6645688"/>
                <a:ext cx="19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F719A26-CEC1-4DE7-9CD7-5C18CBA1623C}"/>
                  </a:ext>
                </a:extLst>
              </p14:cNvPr>
              <p14:cNvContentPartPr/>
              <p14:nvPr/>
            </p14:nvContentPartPr>
            <p14:xfrm>
              <a:off x="6236552" y="6556408"/>
              <a:ext cx="8280" cy="1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F719A26-CEC1-4DE7-9CD7-5C18CBA162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7552" y="6547408"/>
                <a:ext cx="2592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3B8B905F-96D7-4E58-BAAA-BF6478CC854E}"/>
              </a:ext>
            </a:extLst>
          </p:cNvPr>
          <p:cNvGrpSpPr/>
          <p:nvPr/>
        </p:nvGrpSpPr>
        <p:grpSpPr>
          <a:xfrm>
            <a:off x="5480552" y="1328128"/>
            <a:ext cx="3016800" cy="1553760"/>
            <a:chOff x="5480552" y="1328128"/>
            <a:chExt cx="3016800" cy="15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261FAE-C6B8-464F-B505-E135ACD00ADA}"/>
                    </a:ext>
                  </a:extLst>
                </p14:cNvPr>
                <p14:cNvContentPartPr/>
                <p14:nvPr/>
              </p14:nvContentPartPr>
              <p14:xfrm>
                <a:off x="8464952" y="1844008"/>
                <a:ext cx="32400" cy="1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261FAE-C6B8-464F-B505-E135ACD00A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6312" y="1835368"/>
                  <a:ext cx="50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D14189-3FAA-47F5-91B2-D60B36F5588C}"/>
                    </a:ext>
                  </a:extLst>
                </p14:cNvPr>
                <p14:cNvContentPartPr/>
                <p14:nvPr/>
              </p14:nvContentPartPr>
              <p14:xfrm>
                <a:off x="8100272" y="1450888"/>
                <a:ext cx="39960" cy="93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D14189-3FAA-47F5-91B2-D60B36F558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1272" y="1441888"/>
                  <a:ext cx="576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FF44AC-4C80-4693-B60C-364A093266DD}"/>
                    </a:ext>
                  </a:extLst>
                </p14:cNvPr>
                <p14:cNvContentPartPr/>
                <p14:nvPr/>
              </p14:nvContentPartPr>
              <p14:xfrm>
                <a:off x="6824432" y="2225608"/>
                <a:ext cx="1174680" cy="70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FF44AC-4C80-4693-B60C-364A093266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5432" y="2216608"/>
                  <a:ext cx="1192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A2EC88-2D83-4F8A-9AAA-215108A08C2A}"/>
                    </a:ext>
                  </a:extLst>
                </p14:cNvPr>
                <p14:cNvContentPartPr/>
                <p14:nvPr/>
              </p14:nvContentPartPr>
              <p14:xfrm>
                <a:off x="6875912" y="1329568"/>
                <a:ext cx="82800" cy="960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A2EC88-2D83-4F8A-9AAA-215108A08C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66912" y="1320928"/>
                  <a:ext cx="10044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3367E9-5890-44BA-93C5-174811B03E00}"/>
                    </a:ext>
                  </a:extLst>
                </p14:cNvPr>
                <p14:cNvContentPartPr/>
                <p14:nvPr/>
              </p14:nvContentPartPr>
              <p14:xfrm>
                <a:off x="6999032" y="1328128"/>
                <a:ext cx="1104480" cy="10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3367E9-5890-44BA-93C5-174811B03E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0392" y="1319488"/>
                  <a:ext cx="112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388852-B1E9-4933-BA5E-61C116CE8408}"/>
                    </a:ext>
                  </a:extLst>
                </p14:cNvPr>
                <p14:cNvContentPartPr/>
                <p14:nvPr/>
              </p14:nvContentPartPr>
              <p14:xfrm>
                <a:off x="5793032" y="2190688"/>
                <a:ext cx="1563840" cy="69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388852-B1E9-4933-BA5E-61C116CE84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4392" y="2182048"/>
                  <a:ext cx="158148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B1418C-FADB-4970-BAF1-ABA150907B06}"/>
                    </a:ext>
                  </a:extLst>
                </p14:cNvPr>
                <p14:cNvContentPartPr/>
                <p14:nvPr/>
              </p14:nvContentPartPr>
              <p14:xfrm>
                <a:off x="5480552" y="2192848"/>
                <a:ext cx="37080" cy="57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B1418C-FADB-4970-BAF1-ABA150907B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71552" y="2184208"/>
                  <a:ext cx="5472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A476A9C-B69D-4533-8669-74207FDC0229}"/>
                    </a:ext>
                  </a:extLst>
                </p14:cNvPr>
                <p14:cNvContentPartPr/>
                <p14:nvPr/>
              </p14:nvContentPartPr>
              <p14:xfrm>
                <a:off x="5706272" y="2029768"/>
                <a:ext cx="1736640" cy="11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A476A9C-B69D-4533-8669-74207FDC02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97632" y="2021128"/>
                  <a:ext cx="1754280" cy="12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93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Time to fixation or extinction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876025" y="3580924"/>
            <a:ext cx="1379714" cy="2230769"/>
            <a:chOff x="2889672" y="3203336"/>
            <a:chExt cx="1379714" cy="2230769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2889672" y="3820498"/>
              <a:ext cx="1379714" cy="533404"/>
              <a:chOff x="3427584" y="3291648"/>
              <a:chExt cx="1832130" cy="708310"/>
            </a:xfrm>
          </p:grpSpPr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4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91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3578431" y="3203336"/>
              <a:ext cx="0" cy="223076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2427354" y="4145189"/>
            <a:ext cx="1000016" cy="1666504"/>
            <a:chOff x="2441008" y="3767601"/>
            <a:chExt cx="1000016" cy="1666504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2441008" y="4602939"/>
              <a:ext cx="1000016" cy="386611"/>
              <a:chOff x="3427584" y="3291648"/>
              <a:chExt cx="1832130" cy="708310"/>
            </a:xfrm>
          </p:grpSpPr>
          <p:grpSp>
            <p:nvGrpSpPr>
              <p:cNvPr id="71" name="Group 7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6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>
                    <a:alpha val="16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73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2945668" y="3767601"/>
              <a:ext cx="0" cy="166650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891229" y="3230789"/>
            <a:ext cx="7496372" cy="3025467"/>
            <a:chOff x="904876" y="2853201"/>
            <a:chExt cx="7496372" cy="3025467"/>
          </a:xfrm>
        </p:grpSpPr>
        <p:cxnSp>
          <p:nvCxnSpPr>
            <p:cNvPr id="31" name="Straight Arrow Connector 30"/>
            <p:cNvCxnSpPr>
              <a:cxnSpLocks/>
            </p:cNvCxnSpPr>
            <p:nvPr/>
          </p:nvCxnSpPr>
          <p:spPr bwMode="auto">
            <a:xfrm>
              <a:off x="1079847" y="5238835"/>
              <a:ext cx="66891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321" y="5293893"/>
                  <a:ext cx="5289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554" y="529389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6" y="5293893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7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>
              <a:off x="1079847" y="5149120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>
              <a:off x="7550553" y="5150268"/>
              <a:ext cx="0" cy="179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9" name="Group 68"/>
            <p:cNvGrpSpPr/>
            <p:nvPr/>
          </p:nvGrpSpPr>
          <p:grpSpPr>
            <a:xfrm>
              <a:off x="3503211" y="3003982"/>
              <a:ext cx="1832130" cy="708310"/>
              <a:chOff x="3427584" y="3291648"/>
              <a:chExt cx="1832130" cy="708310"/>
            </a:xfrm>
          </p:grpSpPr>
          <p:grpSp>
            <p:nvGrpSpPr>
              <p:cNvPr id="61" name="Group 60"/>
              <p:cNvGrpSpPr>
                <a:grpSpLocks noChangeAspect="1"/>
              </p:cNvGrpSpPr>
              <p:nvPr/>
            </p:nvGrpSpPr>
            <p:grpSpPr>
              <a:xfrm>
                <a:off x="4092312" y="3291648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2" name="Freeform 16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 bwMode="auto">
                <a:xfrm>
                  <a:off x="5080747" y="2963491"/>
                  <a:ext cx="460322" cy="460322"/>
                </a:xfrm>
                <a:prstGeom prst="ellipse">
                  <a:avLst/>
                </a:prstGeom>
                <a:solidFill>
                  <a:srgbClr val="FF0000">
                    <a:alpha val="19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 flipH="1">
                <a:off x="3427584" y="3294893"/>
                <a:ext cx="1167402" cy="705065"/>
                <a:chOff x="1600200" y="1635687"/>
                <a:chExt cx="3940869" cy="2380130"/>
              </a:xfrm>
            </p:grpSpPr>
            <p:sp>
              <p:nvSpPr>
                <p:cNvPr id="66" name="Freeform 20"/>
                <p:cNvSpPr/>
                <p:nvPr/>
              </p:nvSpPr>
              <p:spPr bwMode="auto">
                <a:xfrm>
                  <a:off x="1600200" y="1635687"/>
                  <a:ext cx="3570194" cy="2380130"/>
                </a:xfrm>
                <a:custGeom>
                  <a:avLst/>
                  <a:gdLst>
                    <a:gd name="connsiteX0" fmla="*/ 1042147 w 3570194"/>
                    <a:gd name="connsiteY0" fmla="*/ 880783 h 2380130"/>
                    <a:gd name="connsiteX1" fmla="*/ 2104465 w 3570194"/>
                    <a:gd name="connsiteY1" fmla="*/ 289112 h 2380130"/>
                    <a:gd name="connsiteX2" fmla="*/ 1801906 w 3570194"/>
                    <a:gd name="connsiteY2" fmla="*/ 1109383 h 2380130"/>
                    <a:gd name="connsiteX3" fmla="*/ 1163170 w 3570194"/>
                    <a:gd name="connsiteY3" fmla="*/ 679077 h 2380130"/>
                    <a:gd name="connsiteX4" fmla="*/ 342900 w 3570194"/>
                    <a:gd name="connsiteY4" fmla="*/ 0 h 2380130"/>
                    <a:gd name="connsiteX5" fmla="*/ 712694 w 3570194"/>
                    <a:gd name="connsiteY5" fmla="*/ 2380130 h 2380130"/>
                    <a:gd name="connsiteX6" fmla="*/ 1364876 w 3570194"/>
                    <a:gd name="connsiteY6" fmla="*/ 1438836 h 2380130"/>
                    <a:gd name="connsiteX7" fmla="*/ 67235 w 3570194"/>
                    <a:gd name="connsiteY7" fmla="*/ 1344706 h 2380130"/>
                    <a:gd name="connsiteX8" fmla="*/ 0 w 3570194"/>
                    <a:gd name="connsiteY8" fmla="*/ 638736 h 2380130"/>
                    <a:gd name="connsiteX9" fmla="*/ 2111188 w 3570194"/>
                    <a:gd name="connsiteY9" fmla="*/ 1190065 h 2380130"/>
                    <a:gd name="connsiteX10" fmla="*/ 1680882 w 3570194"/>
                    <a:gd name="connsiteY10" fmla="*/ 2138083 h 2380130"/>
                    <a:gd name="connsiteX11" fmla="*/ 1754841 w 3570194"/>
                    <a:gd name="connsiteY11" fmla="*/ 416859 h 2380130"/>
                    <a:gd name="connsiteX12" fmla="*/ 2454088 w 3570194"/>
                    <a:gd name="connsiteY12" fmla="*/ 988359 h 2380130"/>
                    <a:gd name="connsiteX13" fmla="*/ 954741 w 3570194"/>
                    <a:gd name="connsiteY13" fmla="*/ 1768289 h 2380130"/>
                    <a:gd name="connsiteX14" fmla="*/ 2252382 w 3570194"/>
                    <a:gd name="connsiteY14" fmla="*/ 1519518 h 2380130"/>
                    <a:gd name="connsiteX15" fmla="*/ 2581835 w 3570194"/>
                    <a:gd name="connsiteY15" fmla="*/ 618565 h 2380130"/>
                    <a:gd name="connsiteX16" fmla="*/ 3570194 w 3570194"/>
                    <a:gd name="connsiteY16" fmla="*/ 1438836 h 2380130"/>
                    <a:gd name="connsiteX17" fmla="*/ 3556747 w 3570194"/>
                    <a:gd name="connsiteY17" fmla="*/ 1405218 h 2380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0194" h="2380130">
                      <a:moveTo>
                        <a:pt x="1042147" y="880783"/>
                      </a:moveTo>
                      <a:lnTo>
                        <a:pt x="2104465" y="289112"/>
                      </a:lnTo>
                      <a:lnTo>
                        <a:pt x="1801906" y="1109383"/>
                      </a:lnTo>
                      <a:lnTo>
                        <a:pt x="1163170" y="679077"/>
                      </a:lnTo>
                      <a:lnTo>
                        <a:pt x="342900" y="0"/>
                      </a:lnTo>
                      <a:lnTo>
                        <a:pt x="712694" y="2380130"/>
                      </a:lnTo>
                      <a:lnTo>
                        <a:pt x="1364876" y="1438836"/>
                      </a:lnTo>
                      <a:lnTo>
                        <a:pt x="67235" y="1344706"/>
                      </a:lnTo>
                      <a:lnTo>
                        <a:pt x="0" y="638736"/>
                      </a:lnTo>
                      <a:lnTo>
                        <a:pt x="2111188" y="1190065"/>
                      </a:lnTo>
                      <a:lnTo>
                        <a:pt x="1680882" y="2138083"/>
                      </a:lnTo>
                      <a:lnTo>
                        <a:pt x="1754841" y="416859"/>
                      </a:lnTo>
                      <a:lnTo>
                        <a:pt x="2454088" y="988359"/>
                      </a:lnTo>
                      <a:lnTo>
                        <a:pt x="954741" y="1768289"/>
                      </a:lnTo>
                      <a:lnTo>
                        <a:pt x="2252382" y="1519518"/>
                      </a:lnTo>
                      <a:lnTo>
                        <a:pt x="2581835" y="618565"/>
                      </a:lnTo>
                      <a:lnTo>
                        <a:pt x="3570194" y="1438836"/>
                      </a:lnTo>
                      <a:lnTo>
                        <a:pt x="3556747" y="1405218"/>
                      </a:ln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 bwMode="auto">
                <a:xfrm>
                  <a:off x="2218765" y="2408893"/>
                  <a:ext cx="460323" cy="460323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 bwMode="auto">
                <a:xfrm>
                  <a:off x="5080746" y="2963490"/>
                  <a:ext cx="460323" cy="460323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Gill Sans MT" pitchFamily="34" charset="0"/>
                    <a:cs typeface="Arial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4069290" y="5415206"/>
                  <a:ext cx="6998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290" y="5415206"/>
                  <a:ext cx="69980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/>
            <p:cNvCxnSpPr>
              <a:cxnSpLocks/>
            </p:cNvCxnSpPr>
            <p:nvPr/>
          </p:nvCxnSpPr>
          <p:spPr bwMode="auto">
            <a:xfrm>
              <a:off x="4419194" y="2954602"/>
              <a:ext cx="0" cy="247950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Arrow Connector 105"/>
            <p:cNvCxnSpPr/>
            <p:nvPr/>
          </p:nvCxnSpPr>
          <p:spPr bwMode="auto">
            <a:xfrm>
              <a:off x="7342701" y="2853201"/>
              <a:ext cx="0" cy="15056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7504054" y="34511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AE718E-17DA-4396-B9B6-6911C41FF04C}"/>
                  </a:ext>
                </a:extLst>
              </p:cNvPr>
              <p:cNvSpPr/>
              <p:nvPr/>
            </p:nvSpPr>
            <p:spPr>
              <a:xfrm>
                <a:off x="3928951" y="1432394"/>
                <a:ext cx="264912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∼1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AE718E-17DA-4396-B9B6-6911C41FF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51" y="1432394"/>
                <a:ext cx="2649123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C5077F-8482-4ABB-96AA-C5D7EBA05F65}"/>
                  </a:ext>
                </a:extLst>
              </p:cNvPr>
              <p:cNvSpPr/>
              <p:nvPr/>
            </p:nvSpPr>
            <p:spPr>
              <a:xfrm>
                <a:off x="3599369" y="2401947"/>
                <a:ext cx="1606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C5077F-8482-4ABB-96AA-C5D7EBA05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69" y="2401947"/>
                <a:ext cx="160627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19E6E1-85E7-47D9-A7E9-D33D1B011100}"/>
                  </a:ext>
                </a:extLst>
              </p:cNvPr>
              <p:cNvSpPr txBox="1"/>
              <p:nvPr/>
            </p:nvSpPr>
            <p:spPr>
              <a:xfrm>
                <a:off x="2186625" y="1574138"/>
                <a:ext cx="1469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19E6E1-85E7-47D9-A7E9-D33D1B01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25" y="1574138"/>
                <a:ext cx="1469185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6197D25-89B7-443B-9CE1-85AA8C78236A}"/>
              </a:ext>
            </a:extLst>
          </p:cNvPr>
          <p:cNvGrpSpPr/>
          <p:nvPr/>
        </p:nvGrpSpPr>
        <p:grpSpPr>
          <a:xfrm>
            <a:off x="5495312" y="2201488"/>
            <a:ext cx="872280" cy="566640"/>
            <a:chOff x="5495312" y="2201488"/>
            <a:chExt cx="8722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3BAE8F-47C4-4955-950C-DCE8DFB4BF69}"/>
                    </a:ext>
                  </a:extLst>
                </p14:cNvPr>
                <p14:cNvContentPartPr/>
                <p14:nvPr/>
              </p14:nvContentPartPr>
              <p14:xfrm>
                <a:off x="5775032" y="2437648"/>
                <a:ext cx="146160" cy="108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3BAE8F-47C4-4955-950C-DCE8DFB4BF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6032" y="2429008"/>
                  <a:ext cx="163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400A9F-1AE5-4C78-9C70-320EBA083CF1}"/>
                    </a:ext>
                  </a:extLst>
                </p14:cNvPr>
                <p14:cNvContentPartPr/>
                <p14:nvPr/>
              </p14:nvContentPartPr>
              <p14:xfrm>
                <a:off x="5787992" y="2262688"/>
                <a:ext cx="177120" cy="420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400A9F-1AE5-4C78-9C70-320EBA083C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8992" y="2253688"/>
                  <a:ext cx="1947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06559E-2220-49B2-8D32-213FE67B2825}"/>
                    </a:ext>
                  </a:extLst>
                </p14:cNvPr>
                <p14:cNvContentPartPr/>
                <p14:nvPr/>
              </p14:nvContentPartPr>
              <p14:xfrm>
                <a:off x="6005432" y="2489488"/>
                <a:ext cx="14724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06559E-2220-49B2-8D32-213FE67B2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96432" y="2480488"/>
                  <a:ext cx="164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9D4BE0-EA98-4934-B757-3B543837FE82}"/>
                    </a:ext>
                  </a:extLst>
                </p14:cNvPr>
                <p14:cNvContentPartPr/>
                <p14:nvPr/>
              </p14:nvContentPartPr>
              <p14:xfrm>
                <a:off x="5495312" y="2201488"/>
                <a:ext cx="718560" cy="45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9D4BE0-EA98-4934-B757-3B543837FE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86672" y="2192488"/>
                  <a:ext cx="7362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FF1376-A498-46A2-BDDB-E7AE786B9702}"/>
                    </a:ext>
                  </a:extLst>
                </p14:cNvPr>
                <p14:cNvContentPartPr/>
                <p14:nvPr/>
              </p14:nvContentPartPr>
              <p14:xfrm>
                <a:off x="5579912" y="2344048"/>
                <a:ext cx="225360" cy="36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FF1376-A498-46A2-BDDB-E7AE786B97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0912" y="2335408"/>
                  <a:ext cx="243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C8A731-9282-4516-9380-1F4DC2A26A21}"/>
                    </a:ext>
                  </a:extLst>
                </p14:cNvPr>
                <p14:cNvContentPartPr/>
                <p14:nvPr/>
              </p14:nvContentPartPr>
              <p14:xfrm>
                <a:off x="6072752" y="2331808"/>
                <a:ext cx="111960" cy="10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C8A731-9282-4516-9380-1F4DC2A26A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64112" y="2322808"/>
                  <a:ext cx="129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D105FE-0F4C-42E0-92AE-6018BECD00C6}"/>
                    </a:ext>
                  </a:extLst>
                </p14:cNvPr>
                <p14:cNvContentPartPr/>
                <p14:nvPr/>
              </p14:nvContentPartPr>
              <p14:xfrm>
                <a:off x="6207752" y="2343328"/>
                <a:ext cx="159840" cy="347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D105FE-0F4C-42E0-92AE-6018BECD00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99112" y="2334328"/>
                  <a:ext cx="177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637D01-F7F5-4430-8874-47DA9AEF4B1B}"/>
                    </a:ext>
                  </a:extLst>
                </p14:cNvPr>
                <p14:cNvContentPartPr/>
                <p14:nvPr/>
              </p14:nvContentPartPr>
              <p14:xfrm>
                <a:off x="6152312" y="2610088"/>
                <a:ext cx="65160" cy="15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637D01-F7F5-4430-8874-47DA9AEF4B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43672" y="2601088"/>
                  <a:ext cx="82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5E9889-554A-48DE-B59B-588129DBEF7D}"/>
                    </a:ext>
                  </a:extLst>
                </p14:cNvPr>
                <p14:cNvContentPartPr/>
                <p14:nvPr/>
              </p14:nvContentPartPr>
              <p14:xfrm>
                <a:off x="6149432" y="2620528"/>
                <a:ext cx="123840" cy="5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5E9889-554A-48DE-B59B-588129DBEF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40792" y="2611888"/>
                  <a:ext cx="1414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9A8C18-462D-47C1-8B44-107BC8749201}"/>
              </a:ext>
            </a:extLst>
          </p:cNvPr>
          <p:cNvGrpSpPr/>
          <p:nvPr/>
        </p:nvGrpSpPr>
        <p:grpSpPr>
          <a:xfrm>
            <a:off x="6712472" y="2111488"/>
            <a:ext cx="620280" cy="582480"/>
            <a:chOff x="6712472" y="2111488"/>
            <a:chExt cx="62028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E9812-58CE-4DCD-ACEE-1296350F881D}"/>
                    </a:ext>
                  </a:extLst>
                </p14:cNvPr>
                <p14:cNvContentPartPr/>
                <p14:nvPr/>
              </p14:nvContentPartPr>
              <p14:xfrm>
                <a:off x="6712472" y="2463928"/>
                <a:ext cx="150120" cy="10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E9812-58CE-4DCD-ACEE-1296350F88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03472" y="2454928"/>
                  <a:ext cx="167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593D40-72A8-4C00-8578-00B44CA291A6}"/>
                    </a:ext>
                  </a:extLst>
                </p14:cNvPr>
                <p14:cNvContentPartPr/>
                <p14:nvPr/>
              </p14:nvContentPartPr>
              <p14:xfrm>
                <a:off x="7093352" y="2216608"/>
                <a:ext cx="65160" cy="225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593D40-72A8-4C00-8578-00B44CA291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84712" y="2207968"/>
                  <a:ext cx="82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4EF358-B4A6-47C0-8640-A55EA76CAB7D}"/>
                    </a:ext>
                  </a:extLst>
                </p14:cNvPr>
                <p14:cNvContentPartPr/>
                <p14:nvPr/>
              </p14:nvContentPartPr>
              <p14:xfrm>
                <a:off x="7078232" y="2311288"/>
                <a:ext cx="9972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4EF358-B4A6-47C0-8640-A55EA76CAB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69592" y="2302288"/>
                  <a:ext cx="117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8C246A-978E-4E39-A89D-3E870A7B53AC}"/>
                    </a:ext>
                  </a:extLst>
                </p14:cNvPr>
                <p14:cNvContentPartPr/>
                <p14:nvPr/>
              </p14:nvContentPartPr>
              <p14:xfrm>
                <a:off x="6897512" y="2111488"/>
                <a:ext cx="435240" cy="53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8C246A-978E-4E39-A89D-3E870A7B53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8872" y="2102488"/>
                  <a:ext cx="4528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D22273-5E7A-408E-BB07-6A89BCAD612F}"/>
                    </a:ext>
                  </a:extLst>
                </p14:cNvPr>
                <p14:cNvContentPartPr/>
                <p14:nvPr/>
              </p14:nvContentPartPr>
              <p14:xfrm>
                <a:off x="7002272" y="2453128"/>
                <a:ext cx="260640" cy="13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D22273-5E7A-408E-BB07-6A89BCAD61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3272" y="2444128"/>
                  <a:ext cx="278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018039-C11B-48BD-9AE5-1665D18CE9D5}"/>
                    </a:ext>
                  </a:extLst>
                </p14:cNvPr>
                <p14:cNvContentPartPr/>
                <p14:nvPr/>
              </p14:nvContentPartPr>
              <p14:xfrm>
                <a:off x="7020632" y="2510728"/>
                <a:ext cx="151920" cy="18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018039-C11B-48BD-9AE5-1665D18CE9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11632" y="2502088"/>
                  <a:ext cx="1695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64512F-723E-43B5-AC04-E59ECA090575}"/>
              </a:ext>
            </a:extLst>
          </p:cNvPr>
          <p:cNvGrpSpPr/>
          <p:nvPr/>
        </p:nvGrpSpPr>
        <p:grpSpPr>
          <a:xfrm>
            <a:off x="7529672" y="2245048"/>
            <a:ext cx="561240" cy="262800"/>
            <a:chOff x="7529672" y="2245048"/>
            <a:chExt cx="5612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2423B6-5DF3-475E-A6B8-80904A6817E9}"/>
                    </a:ext>
                  </a:extLst>
                </p14:cNvPr>
                <p14:cNvContentPartPr/>
                <p14:nvPr/>
              </p14:nvContentPartPr>
              <p14:xfrm>
                <a:off x="7529672" y="2398768"/>
                <a:ext cx="226440" cy="3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2423B6-5DF3-475E-A6B8-80904A6817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21032" y="2390128"/>
                  <a:ext cx="24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B33180-3C5F-4400-ADA9-7236449B5EEA}"/>
                    </a:ext>
                  </a:extLst>
                </p14:cNvPr>
                <p14:cNvContentPartPr/>
                <p14:nvPr/>
              </p14:nvContentPartPr>
              <p14:xfrm>
                <a:off x="7688072" y="2338288"/>
                <a:ext cx="102240" cy="12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B33180-3C5F-4400-ADA9-7236449B5E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9432" y="2329288"/>
                  <a:ext cx="119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6019A9-E2D9-4D35-881C-C5A33B8D845F}"/>
                    </a:ext>
                  </a:extLst>
                </p14:cNvPr>
                <p14:cNvContentPartPr/>
                <p14:nvPr/>
              </p14:nvContentPartPr>
              <p14:xfrm>
                <a:off x="8030072" y="2303008"/>
                <a:ext cx="25560" cy="20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6019A9-E2D9-4D35-881C-C5A33B8D84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1072" y="2294008"/>
                  <a:ext cx="4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7D460E-E26C-441C-AF53-C526861C409D}"/>
                    </a:ext>
                  </a:extLst>
                </p14:cNvPr>
                <p14:cNvContentPartPr/>
                <p14:nvPr/>
              </p14:nvContentPartPr>
              <p14:xfrm>
                <a:off x="7948712" y="2245048"/>
                <a:ext cx="141840" cy="19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7D460E-E26C-441C-AF53-C526861C40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39712" y="2236408"/>
                  <a:ext cx="159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9EC5DC-91C0-4B85-BCE3-B05A75A826ED}"/>
                    </a:ext>
                  </a:extLst>
                </p14:cNvPr>
                <p14:cNvContentPartPr/>
                <p14:nvPr/>
              </p14:nvContentPartPr>
              <p14:xfrm>
                <a:off x="7970312" y="2474368"/>
                <a:ext cx="120600" cy="3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9EC5DC-91C0-4B85-BCE3-B05A75A826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61672" y="2465368"/>
                  <a:ext cx="1382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E5185C3-9F20-4000-9F98-F0FCDB9EE96B}"/>
                  </a:ext>
                </a:extLst>
              </p14:cNvPr>
              <p14:cNvContentPartPr/>
              <p14:nvPr/>
            </p14:nvContentPartPr>
            <p14:xfrm>
              <a:off x="3586232" y="3793048"/>
              <a:ext cx="39240" cy="324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E5185C3-9F20-4000-9F98-F0FCDB9EE96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77592" y="3784048"/>
                <a:ext cx="568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6511769-D0D3-4595-8B58-3489BEECC677}"/>
                  </a:ext>
                </a:extLst>
              </p14:cNvPr>
              <p14:cNvContentPartPr/>
              <p14:nvPr/>
            </p14:nvContentPartPr>
            <p14:xfrm>
              <a:off x="5211632" y="3776488"/>
              <a:ext cx="67680" cy="337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6511769-D0D3-4595-8B58-3489BEECC67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02632" y="3767488"/>
                <a:ext cx="853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DB1B093-781C-4575-983C-7DA1566A685F}"/>
                  </a:ext>
                </a:extLst>
              </p14:cNvPr>
              <p14:cNvContentPartPr/>
              <p14:nvPr/>
            </p14:nvContentPartPr>
            <p14:xfrm>
              <a:off x="2883512" y="4419808"/>
              <a:ext cx="69480" cy="285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DB1B093-781C-4575-983C-7DA1566A68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74512" y="4410808"/>
                <a:ext cx="87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398972D-4892-40B6-898D-92BB47723D45}"/>
                  </a:ext>
                </a:extLst>
              </p14:cNvPr>
              <p14:cNvContentPartPr/>
              <p14:nvPr/>
            </p14:nvContentPartPr>
            <p14:xfrm>
              <a:off x="3617912" y="4354648"/>
              <a:ext cx="81000" cy="351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398972D-4892-40B6-898D-92BB47723D4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08912" y="4345648"/>
                <a:ext cx="986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6CFC24C-AD55-410F-A521-61C718F9BF24}"/>
                  </a:ext>
                </a:extLst>
              </p14:cNvPr>
              <p14:cNvContentPartPr/>
              <p14:nvPr/>
            </p14:nvContentPartPr>
            <p14:xfrm>
              <a:off x="2299952" y="4925968"/>
              <a:ext cx="79920" cy="345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6CFC24C-AD55-410F-A521-61C718F9BF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91312" y="4916968"/>
                <a:ext cx="9756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B2E84D6-CF88-4C7F-A47F-EBF5F60CA607}"/>
              </a:ext>
            </a:extLst>
          </p:cNvPr>
          <p:cNvGrpSpPr/>
          <p:nvPr/>
        </p:nvGrpSpPr>
        <p:grpSpPr>
          <a:xfrm>
            <a:off x="2774792" y="4886728"/>
            <a:ext cx="811080" cy="658080"/>
            <a:chOff x="2774792" y="4886728"/>
            <a:chExt cx="81108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6655E8-0837-45E2-8977-CEC33959B943}"/>
                    </a:ext>
                  </a:extLst>
                </p14:cNvPr>
                <p14:cNvContentPartPr/>
                <p14:nvPr/>
              </p14:nvContentPartPr>
              <p14:xfrm>
                <a:off x="2774792" y="4905808"/>
                <a:ext cx="24480" cy="32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6655E8-0837-45E2-8977-CEC33959B9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65792" y="4897168"/>
                  <a:ext cx="42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673A32-3A9E-4D75-B1D8-D6FBBBFEAAB0}"/>
                    </a:ext>
                  </a:extLst>
                </p14:cNvPr>
                <p14:cNvContentPartPr/>
                <p14:nvPr/>
              </p14:nvContentPartPr>
              <p14:xfrm>
                <a:off x="2922752" y="4923088"/>
                <a:ext cx="627840" cy="31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673A32-3A9E-4D75-B1D8-D6FBBBFEAA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13752" y="4914088"/>
                  <a:ext cx="645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89AB5C-BE77-424C-945A-BE26D4F58047}"/>
                    </a:ext>
                  </a:extLst>
                </p14:cNvPr>
                <p14:cNvContentPartPr/>
                <p14:nvPr/>
              </p14:nvContentPartPr>
              <p14:xfrm>
                <a:off x="3283832" y="4886728"/>
                <a:ext cx="302040" cy="17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89AB5C-BE77-424C-945A-BE26D4F580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74832" y="4878088"/>
                  <a:ext cx="319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D3A0D0-7A49-4577-B691-D6DB09526CF0}"/>
                    </a:ext>
                  </a:extLst>
                </p14:cNvPr>
                <p14:cNvContentPartPr/>
                <p14:nvPr/>
              </p14:nvContentPartPr>
              <p14:xfrm>
                <a:off x="3003392" y="4898248"/>
                <a:ext cx="189360" cy="216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D3A0D0-7A49-4577-B691-D6DB09526C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94752" y="4889248"/>
                  <a:ext cx="207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D2247E-1DE9-4546-B72C-523AF86BB4E4}"/>
                    </a:ext>
                  </a:extLst>
                </p14:cNvPr>
                <p14:cNvContentPartPr/>
                <p14:nvPr/>
              </p14:nvContentPartPr>
              <p14:xfrm>
                <a:off x="3258632" y="5067088"/>
                <a:ext cx="9000" cy="27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D2247E-1DE9-4546-B72C-523AF86BB4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49632" y="5058448"/>
                  <a:ext cx="26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958A4D-315C-4DF8-B419-9338C110183B}"/>
                    </a:ext>
                  </a:extLst>
                </p14:cNvPr>
                <p14:cNvContentPartPr/>
                <p14:nvPr/>
              </p14:nvContentPartPr>
              <p14:xfrm>
                <a:off x="3188792" y="5193088"/>
                <a:ext cx="185040" cy="258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958A4D-315C-4DF8-B419-9338C11018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0152" y="5184088"/>
                  <a:ext cx="202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6103D2-25D7-4139-8CE3-24BEF7023919}"/>
                    </a:ext>
                  </a:extLst>
                </p14:cNvPr>
                <p14:cNvContentPartPr/>
                <p14:nvPr/>
              </p14:nvContentPartPr>
              <p14:xfrm>
                <a:off x="3321272" y="5332048"/>
                <a:ext cx="109440" cy="21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6103D2-25D7-4139-8CE3-24BEF70239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2272" y="5323048"/>
                  <a:ext cx="127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062CFC-43D1-4F4B-BBEF-32AE2D5C62EA}"/>
                    </a:ext>
                  </a:extLst>
                </p14:cNvPr>
                <p14:cNvContentPartPr/>
                <p14:nvPr/>
              </p14:nvContentPartPr>
              <p14:xfrm>
                <a:off x="3509552" y="5500168"/>
                <a:ext cx="35280" cy="1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062CFC-43D1-4F4B-BBEF-32AE2D5C62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00912" y="5491168"/>
                  <a:ext cx="5292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770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Fixation time</a:t>
            </a:r>
          </a:p>
          <a:p>
            <a:r>
              <a:rPr lang="en-GB" dirty="0"/>
              <a:t>s=0; mu=0</a:t>
            </a:r>
          </a:p>
          <a:p>
            <a:r>
              <a:rPr lang="pt-BR" dirty="0"/>
              <a:t>N=10; delay =1/2;</a:t>
            </a:r>
          </a:p>
          <a:p>
            <a:r>
              <a:rPr lang="pt-BR" dirty="0"/>
              <a:t>N=100; delay = 0.1;</a:t>
            </a:r>
          </a:p>
          <a:p>
            <a:r>
              <a:rPr lang="pt-BR" dirty="0"/>
              <a:t>N=1000; delay =1e-4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32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4B68-5A31-404B-9D29-B0AD7E74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properties of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820FA-A92C-4FF5-B2BE-EF16C0BC6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GB" dirty="0"/>
                  <a:t>Genetic drift stronger in smaller populations</a:t>
                </a:r>
              </a:p>
              <a:p>
                <a:r>
                  <a:rPr lang="en-GB" dirty="0"/>
                  <a:t>Diffusion process 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Eventually drift will leave only a single variant (fixation or loss)</a:t>
                </a:r>
              </a:p>
              <a:p>
                <a:pPr lvl="1"/>
                <a:r>
                  <a:rPr lang="en-GB" dirty="0"/>
                  <a:t>This takes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820FA-A92C-4FF5-B2BE-EF16C0BC6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38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9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2C34BCE-60BF-4BC5-B208-D888B0DB6635}"/>
              </a:ext>
            </a:extLst>
          </p:cNvPr>
          <p:cNvSpPr/>
          <p:nvPr/>
        </p:nvSpPr>
        <p:spPr bwMode="auto">
          <a:xfrm>
            <a:off x="805363" y="2740602"/>
            <a:ext cx="1417695" cy="1821963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A6097B81-F959-4925-BADC-C89E77B3D751}"/>
              </a:ext>
            </a:extLst>
          </p:cNvPr>
          <p:cNvSpPr/>
          <p:nvPr/>
        </p:nvSpPr>
        <p:spPr bwMode="auto">
          <a:xfrm>
            <a:off x="6583657" y="2664573"/>
            <a:ext cx="1417695" cy="1821963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3540A-4047-4FBA-BF85-1793E4DD3B12}"/>
              </a:ext>
            </a:extLst>
          </p:cNvPr>
          <p:cNvCxnSpPr/>
          <p:nvPr/>
        </p:nvCxnSpPr>
        <p:spPr bwMode="auto">
          <a:xfrm>
            <a:off x="5568242" y="3704690"/>
            <a:ext cx="89581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0AA82163-7AEB-4CFD-A340-2214CD5D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1499191" y="3890471"/>
            <a:ext cx="559726" cy="55972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46DE52EC-1B0F-4F0F-A9E8-1D47D81D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1353765" y="3635021"/>
            <a:ext cx="559726" cy="55972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ACCA3357-7535-462D-B8A2-6824C41B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820802" y="3876934"/>
            <a:ext cx="559726" cy="55972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4F4BD48-3DF9-4518-AEA0-CB68E716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1411984" y="3374009"/>
            <a:ext cx="559726" cy="55972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89193896-3F4A-4F62-A523-A4FC329E6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1191422" y="3940647"/>
            <a:ext cx="559726" cy="55972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7813032B-C085-4059-B737-BDE950BF1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1072136" y="3213419"/>
            <a:ext cx="559726" cy="55972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DD4F3FFC-D634-48F4-98B0-AC756D86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18768">
            <a:off x="1383271" y="3134821"/>
            <a:ext cx="559726" cy="55972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57A34831-4503-4B52-ACCE-71998FFEF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888625" y="3592592"/>
            <a:ext cx="559726" cy="55972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AD45774B-C7CC-493F-A6C0-650B18EAC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7322765" y="3800774"/>
            <a:ext cx="559726" cy="55972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3C75EBF2-6DF0-4357-BCE8-968105AC4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7177339" y="3545324"/>
            <a:ext cx="559726" cy="55972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296D5675-DF73-46C6-B8B9-00F44D5D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6644376" y="3787237"/>
            <a:ext cx="559726" cy="55972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77F4FEAA-F2E7-40F2-964E-C879ACDD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685977">
            <a:off x="7235558" y="3284312"/>
            <a:ext cx="559726" cy="55972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CBF7B8B0-7A2C-43B5-9BEB-977D2904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7014996" y="3850950"/>
            <a:ext cx="559726" cy="55972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2438353-5737-4C58-B2D3-9F8DEE98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6895710" y="3123722"/>
            <a:ext cx="559726" cy="55972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60437AF5-D66D-403A-86D2-6C4D4A27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29241">
            <a:off x="6712199" y="3502895"/>
            <a:ext cx="559726" cy="55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909D1E-7E7E-4E8C-8960-E6142B6B389E}"/>
                  </a:ext>
                </a:extLst>
              </p:cNvPr>
              <p:cNvSpPr txBox="1"/>
              <p:nvPr/>
            </p:nvSpPr>
            <p:spPr>
              <a:xfrm>
                <a:off x="5777511" y="3029081"/>
                <a:ext cx="319059" cy="51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909D1E-7E7E-4E8C-8960-E6142B6B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11" y="3029081"/>
                <a:ext cx="319059" cy="514988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23B75A78-28A1-4DB8-A635-CAA54CF43D71}"/>
              </a:ext>
            </a:extLst>
          </p:cNvPr>
          <p:cNvSpPr>
            <a:spLocks noChangeAspect="1"/>
          </p:cNvSpPr>
          <p:nvPr/>
        </p:nvSpPr>
        <p:spPr bwMode="auto">
          <a:xfrm>
            <a:off x="3454047" y="2191722"/>
            <a:ext cx="1963272" cy="2523116"/>
          </a:xfrm>
          <a:custGeom>
            <a:avLst/>
            <a:gdLst>
              <a:gd name="connsiteX0" fmla="*/ 127266 w 1939529"/>
              <a:gd name="connsiteY0" fmla="*/ 180755 h 2492602"/>
              <a:gd name="connsiteX1" fmla="*/ 324116 w 1939529"/>
              <a:gd name="connsiteY1" fmla="*/ 47405 h 2492602"/>
              <a:gd name="connsiteX2" fmla="*/ 559066 w 1939529"/>
              <a:gd name="connsiteY2" fmla="*/ 123605 h 2492602"/>
              <a:gd name="connsiteX3" fmla="*/ 578116 w 1939529"/>
              <a:gd name="connsiteY3" fmla="*/ 625255 h 2492602"/>
              <a:gd name="connsiteX4" fmla="*/ 203466 w 1939529"/>
              <a:gd name="connsiteY4" fmla="*/ 1057055 h 2492602"/>
              <a:gd name="connsiteX5" fmla="*/ 266 w 1939529"/>
              <a:gd name="connsiteY5" fmla="*/ 1704755 h 2492602"/>
              <a:gd name="connsiteX6" fmla="*/ 171716 w 1939529"/>
              <a:gd name="connsiteY6" fmla="*/ 2181005 h 2492602"/>
              <a:gd name="connsiteX7" fmla="*/ 616216 w 1939529"/>
              <a:gd name="connsiteY7" fmla="*/ 2435005 h 2492602"/>
              <a:gd name="connsiteX8" fmla="*/ 1124216 w 1939529"/>
              <a:gd name="connsiteY8" fmla="*/ 2485805 h 2492602"/>
              <a:gd name="connsiteX9" fmla="*/ 1524266 w 1939529"/>
              <a:gd name="connsiteY9" fmla="*/ 2327055 h 2492602"/>
              <a:gd name="connsiteX10" fmla="*/ 1854466 w 1939529"/>
              <a:gd name="connsiteY10" fmla="*/ 1996855 h 2492602"/>
              <a:gd name="connsiteX11" fmla="*/ 1930666 w 1939529"/>
              <a:gd name="connsiteY11" fmla="*/ 1425355 h 2492602"/>
              <a:gd name="connsiteX12" fmla="*/ 1695716 w 1939529"/>
              <a:gd name="connsiteY12" fmla="*/ 917355 h 2492602"/>
              <a:gd name="connsiteX13" fmla="*/ 1352816 w 1939529"/>
              <a:gd name="connsiteY13" fmla="*/ 676055 h 2492602"/>
              <a:gd name="connsiteX14" fmla="*/ 1149616 w 1939529"/>
              <a:gd name="connsiteY14" fmla="*/ 574455 h 2492602"/>
              <a:gd name="connsiteX15" fmla="*/ 1092466 w 1939529"/>
              <a:gd name="connsiteY15" fmla="*/ 250605 h 2492602"/>
              <a:gd name="connsiteX16" fmla="*/ 1194066 w 1939529"/>
              <a:gd name="connsiteY16" fmla="*/ 9305 h 2492602"/>
              <a:gd name="connsiteX17" fmla="*/ 1352816 w 1939529"/>
              <a:gd name="connsiteY17" fmla="*/ 72805 h 249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9529" h="2492602">
                <a:moveTo>
                  <a:pt x="127266" y="180755"/>
                </a:moveTo>
                <a:cubicBezTo>
                  <a:pt x="189707" y="118842"/>
                  <a:pt x="252149" y="56930"/>
                  <a:pt x="324116" y="47405"/>
                </a:cubicBezTo>
                <a:cubicBezTo>
                  <a:pt x="396083" y="37880"/>
                  <a:pt x="516733" y="27297"/>
                  <a:pt x="559066" y="123605"/>
                </a:cubicBezTo>
                <a:cubicBezTo>
                  <a:pt x="601399" y="219913"/>
                  <a:pt x="637383" y="469680"/>
                  <a:pt x="578116" y="625255"/>
                </a:cubicBezTo>
                <a:cubicBezTo>
                  <a:pt x="518849" y="780830"/>
                  <a:pt x="299774" y="877138"/>
                  <a:pt x="203466" y="1057055"/>
                </a:cubicBezTo>
                <a:cubicBezTo>
                  <a:pt x="107158" y="1236972"/>
                  <a:pt x="5558" y="1517430"/>
                  <a:pt x="266" y="1704755"/>
                </a:cubicBezTo>
                <a:cubicBezTo>
                  <a:pt x="-5026" y="1892080"/>
                  <a:pt x="69058" y="2059297"/>
                  <a:pt x="171716" y="2181005"/>
                </a:cubicBezTo>
                <a:cubicBezTo>
                  <a:pt x="274374" y="2302713"/>
                  <a:pt x="457466" y="2384205"/>
                  <a:pt x="616216" y="2435005"/>
                </a:cubicBezTo>
                <a:cubicBezTo>
                  <a:pt x="774966" y="2485805"/>
                  <a:pt x="972874" y="2503797"/>
                  <a:pt x="1124216" y="2485805"/>
                </a:cubicBezTo>
                <a:cubicBezTo>
                  <a:pt x="1275558" y="2467813"/>
                  <a:pt x="1402558" y="2408547"/>
                  <a:pt x="1524266" y="2327055"/>
                </a:cubicBezTo>
                <a:cubicBezTo>
                  <a:pt x="1645974" y="2245563"/>
                  <a:pt x="1786733" y="2147138"/>
                  <a:pt x="1854466" y="1996855"/>
                </a:cubicBezTo>
                <a:cubicBezTo>
                  <a:pt x="1922199" y="1846572"/>
                  <a:pt x="1957124" y="1605272"/>
                  <a:pt x="1930666" y="1425355"/>
                </a:cubicBezTo>
                <a:cubicBezTo>
                  <a:pt x="1904208" y="1245438"/>
                  <a:pt x="1792024" y="1042238"/>
                  <a:pt x="1695716" y="917355"/>
                </a:cubicBezTo>
                <a:cubicBezTo>
                  <a:pt x="1599408" y="792472"/>
                  <a:pt x="1443833" y="733205"/>
                  <a:pt x="1352816" y="676055"/>
                </a:cubicBezTo>
                <a:cubicBezTo>
                  <a:pt x="1261799" y="618905"/>
                  <a:pt x="1193008" y="645363"/>
                  <a:pt x="1149616" y="574455"/>
                </a:cubicBezTo>
                <a:cubicBezTo>
                  <a:pt x="1106224" y="503547"/>
                  <a:pt x="1085058" y="344797"/>
                  <a:pt x="1092466" y="250605"/>
                </a:cubicBezTo>
                <a:cubicBezTo>
                  <a:pt x="1099874" y="156413"/>
                  <a:pt x="1150674" y="38938"/>
                  <a:pt x="1194066" y="9305"/>
                </a:cubicBezTo>
                <a:cubicBezTo>
                  <a:pt x="1237458" y="-20328"/>
                  <a:pt x="1295137" y="26238"/>
                  <a:pt x="1352816" y="7280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9C0328C0-4B1B-4BA9-9064-E7FDF3B8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26828">
            <a:off x="4548521" y="3935388"/>
            <a:ext cx="559726" cy="55972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D7E127EB-5808-455D-8907-4FF3985EA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320404">
            <a:off x="4242410" y="3661207"/>
            <a:ext cx="559726" cy="55972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B556C497-32C9-4381-AC5C-FA498477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94672">
            <a:off x="3700730" y="3955215"/>
            <a:ext cx="559726" cy="55972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94A6443B-55E3-479A-8BC0-080760C4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5977">
            <a:off x="4229258" y="3402289"/>
            <a:ext cx="559726" cy="55972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3EBECFC9-AC7A-4976-ABDF-97DA7A807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2034">
            <a:off x="4119056" y="4068872"/>
            <a:ext cx="559726" cy="55972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28F2F96A-30D3-4C10-9E7B-03D1F7A9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01476">
            <a:off x="3632447" y="3130584"/>
            <a:ext cx="559726" cy="55972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EE4D793A-ED50-40B2-BCFB-50A3A1215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18768">
            <a:off x="4513701" y="3126288"/>
            <a:ext cx="559726" cy="55972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12DA2BEB-E835-4415-B7DE-F05BC9CCD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29241">
            <a:off x="3768553" y="3670873"/>
            <a:ext cx="559726" cy="55972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35A55041-2809-4E13-8A06-2F2187F6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97468">
            <a:off x="4076434" y="2854338"/>
            <a:ext cx="559726" cy="55972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95C0562C-C0EC-4959-BCC8-4DA71F8A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805574" y="3506687"/>
            <a:ext cx="559726" cy="55972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4C84B6-66EC-44EE-91E8-FD9CC6D3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99708">
            <a:off x="3941965" y="3119007"/>
            <a:ext cx="559726" cy="55972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219979AC-410C-49EC-8E75-4A80051AE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59365">
            <a:off x="4677459" y="3694895"/>
            <a:ext cx="559726" cy="55972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12DF531D-A4F5-4A1A-97E7-C20C32DA3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2633">
            <a:off x="3397323" y="3619650"/>
            <a:ext cx="559726" cy="55972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152D7979-244D-4CD8-BCB6-216A1676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7671">
            <a:off x="4471602" y="2877527"/>
            <a:ext cx="559726" cy="55972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68AEE030-D96C-471A-8D6B-801E11BA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37610">
            <a:off x="4842260" y="3025149"/>
            <a:ext cx="559726" cy="55972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2B33067-AB4A-4A5A-B363-DB0B42A6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46125">
            <a:off x="4579356" y="4000394"/>
            <a:ext cx="559726" cy="559726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DB18F4-4047-45D7-878A-E4BC4DDF6D9F}"/>
              </a:ext>
            </a:extLst>
          </p:cNvPr>
          <p:cNvCxnSpPr/>
          <p:nvPr/>
        </p:nvCxnSpPr>
        <p:spPr bwMode="auto">
          <a:xfrm>
            <a:off x="2327990" y="3810445"/>
            <a:ext cx="89581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604429-26CC-40C8-B412-2038611ECABF}"/>
                  </a:ext>
                </a:extLst>
              </p:cNvPr>
              <p:cNvSpPr txBox="1"/>
              <p:nvPr/>
            </p:nvSpPr>
            <p:spPr>
              <a:xfrm>
                <a:off x="2537259" y="3134836"/>
                <a:ext cx="319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604429-26CC-40C8-B412-2038611E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59" y="3134836"/>
                <a:ext cx="31905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C0D5874B-2D34-4F5F-AD69-AC570A2E8098}"/>
              </a:ext>
            </a:extLst>
          </p:cNvPr>
          <p:cNvGrpSpPr>
            <a:grpSpLocks noChangeAspect="1"/>
          </p:cNvGrpSpPr>
          <p:nvPr/>
        </p:nvGrpSpPr>
        <p:grpSpPr>
          <a:xfrm>
            <a:off x="1105394" y="1649113"/>
            <a:ext cx="2348794" cy="861462"/>
            <a:chOff x="3050569" y="2562299"/>
            <a:chExt cx="3771271" cy="138318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35A1A3-D727-4796-B90C-ED851C37D4F8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559355" y="3346202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714490-17DD-42D7-9976-4830E53E0824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5417635" y="3395768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Content Placeholder 6" descr="Man">
              <a:extLst>
                <a:ext uri="{FF2B5EF4-FFF2-40B4-BE49-F238E27FC236}">
                  <a16:creationId xmlns:a16="http://schemas.microsoft.com/office/drawing/2014/main" id="{5936F449-8EAD-4CF8-BEC7-D1F52E3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6965" y="3059470"/>
              <a:ext cx="549714" cy="549714"/>
            </a:xfrm>
            <a:prstGeom prst="rect">
              <a:avLst/>
            </a:prstGeom>
          </p:spPr>
        </p:pic>
        <p:pic>
          <p:nvPicPr>
            <p:cNvPr id="61" name="Content Placeholder 6" descr="Man">
              <a:extLst>
                <a:ext uri="{FF2B5EF4-FFF2-40B4-BE49-F238E27FC236}">
                  <a16:creationId xmlns:a16="http://schemas.microsoft.com/office/drawing/2014/main" id="{F527E240-F36E-4D71-A77E-09F618EB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0569" y="3071345"/>
              <a:ext cx="549714" cy="549714"/>
            </a:xfrm>
            <a:prstGeom prst="rect">
              <a:avLst/>
            </a:prstGeom>
          </p:spPr>
        </p:pic>
        <p:pic>
          <p:nvPicPr>
            <p:cNvPr id="62" name="Content Placeholder 6" descr="Man">
              <a:extLst>
                <a:ext uri="{FF2B5EF4-FFF2-40B4-BE49-F238E27FC236}">
                  <a16:creationId xmlns:a16="http://schemas.microsoft.com/office/drawing/2014/main" id="{D8FAF923-DF08-49ED-B58C-7481681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7963" y="2742674"/>
              <a:ext cx="549714" cy="549714"/>
            </a:xfrm>
            <a:prstGeom prst="rect">
              <a:avLst/>
            </a:prstGeom>
          </p:spPr>
        </p:pic>
        <p:pic>
          <p:nvPicPr>
            <p:cNvPr id="63" name="Content Placeholder 6" descr="Man">
              <a:extLst>
                <a:ext uri="{FF2B5EF4-FFF2-40B4-BE49-F238E27FC236}">
                  <a16:creationId xmlns:a16="http://schemas.microsoft.com/office/drawing/2014/main" id="{0C5AC535-20D5-4273-9571-B9EDFE00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3384" y="3395768"/>
              <a:ext cx="549714" cy="549714"/>
            </a:xfrm>
            <a:prstGeom prst="rect">
              <a:avLst/>
            </a:prstGeom>
          </p:spPr>
        </p:pic>
        <p:pic>
          <p:nvPicPr>
            <p:cNvPr id="64" name="Content Placeholder 6" descr="Man">
              <a:extLst>
                <a:ext uri="{FF2B5EF4-FFF2-40B4-BE49-F238E27FC236}">
                  <a16:creationId xmlns:a16="http://schemas.microsoft.com/office/drawing/2014/main" id="{E5331126-35A1-4C6F-8866-A568533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3108" y="2562299"/>
              <a:ext cx="549714" cy="549714"/>
            </a:xfrm>
            <a:prstGeom prst="rect">
              <a:avLst/>
            </a:prstGeom>
          </p:spPr>
        </p:pic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0F1722B6-3847-4D78-BAB8-FDCF70C9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72126" y="2915340"/>
              <a:ext cx="549714" cy="549714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12EBAAC0-1769-4A8D-9B8C-62771F3E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5912" y="3268381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F0D264-386C-4A05-883F-CEAA4BFC8920}"/>
                  </a:ext>
                </a:extLst>
              </p:cNvPr>
              <p:cNvSpPr txBox="1"/>
              <p:nvPr/>
            </p:nvSpPr>
            <p:spPr>
              <a:xfrm>
                <a:off x="794951" y="5496791"/>
                <a:ext cx="2393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F0D264-386C-4A05-883F-CEAA4BFC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" y="5496791"/>
                <a:ext cx="23931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3324660" y="5492367"/>
                <a:ext cx="490570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60" y="5492367"/>
                <a:ext cx="4905702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/>
              <p:nvPr/>
            </p:nvSpPr>
            <p:spPr>
              <a:xfrm>
                <a:off x="3897852" y="6212030"/>
                <a:ext cx="1002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≪1)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852" y="6212030"/>
                <a:ext cx="100213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48FA66-D7C6-4BF9-94CE-291BD8986EC6}"/>
              </a:ext>
            </a:extLst>
          </p:cNvPr>
          <p:cNvGrpSpPr>
            <a:grpSpLocks noChangeAspect="1"/>
          </p:cNvGrpSpPr>
          <p:nvPr/>
        </p:nvGrpSpPr>
        <p:grpSpPr>
          <a:xfrm>
            <a:off x="786313" y="2179976"/>
            <a:ext cx="3671387" cy="1287291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blipFill>
                  <a:blip r:embed="rId8"/>
                  <a:stretch>
                    <a:fillRect r="-629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blipFill>
                  <a:blip r:embed="rId9"/>
                  <a:stretch>
                    <a:fillRect r="-259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/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1−⟨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blipFill>
                <a:blip r:embed="rId1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54CF3A-5D4D-4135-B2A6-E5C02C1ED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167" y="2711038"/>
            <a:ext cx="4270534" cy="371046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EB6608-A371-4417-A338-70662AF7C172}"/>
              </a:ext>
            </a:extLst>
          </p:cNvPr>
          <p:cNvCxnSpPr/>
          <p:nvPr/>
        </p:nvCxnSpPr>
        <p:spPr>
          <a:xfrm>
            <a:off x="1669925" y="4894303"/>
            <a:ext cx="620838" cy="67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0745D-01C2-45BC-9E8F-8A9061F73940}"/>
              </a:ext>
            </a:extLst>
          </p:cNvPr>
          <p:cNvCxnSpPr>
            <a:cxnSpLocks/>
          </p:cNvCxnSpPr>
          <p:nvPr/>
        </p:nvCxnSpPr>
        <p:spPr>
          <a:xfrm>
            <a:off x="1669925" y="4927310"/>
            <a:ext cx="2001579" cy="70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/>
              <p:nvPr/>
            </p:nvSpPr>
            <p:spPr>
              <a:xfrm>
                <a:off x="6691201" y="2617776"/>
                <a:ext cx="1608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=12;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01" y="2617776"/>
                <a:ext cx="16089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/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blipFill>
                <a:blip r:embed="rId14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/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/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blipFill>
                <a:blip r:embed="rId1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3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55984-4953-4C14-A31A-DC3DCA41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53" y="2711038"/>
            <a:ext cx="4270534" cy="3710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287034" y="1828440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48FA66-D7C6-4BF9-94CE-291BD8986EC6}"/>
              </a:ext>
            </a:extLst>
          </p:cNvPr>
          <p:cNvGrpSpPr>
            <a:grpSpLocks noChangeAspect="1"/>
          </p:cNvGrpSpPr>
          <p:nvPr/>
        </p:nvGrpSpPr>
        <p:grpSpPr>
          <a:xfrm>
            <a:off x="786313" y="2179976"/>
            <a:ext cx="3671387" cy="1287291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0" y="3029082"/>
                  <a:ext cx="319060" cy="603249"/>
                </a:xfrm>
                <a:prstGeom prst="rect">
                  <a:avLst/>
                </a:prstGeom>
                <a:blipFill>
                  <a:blip r:embed="rId9"/>
                  <a:stretch>
                    <a:fillRect r="-629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259" y="3134837"/>
                  <a:ext cx="319060" cy="603249"/>
                </a:xfrm>
                <a:prstGeom prst="rect">
                  <a:avLst/>
                </a:prstGeom>
                <a:blipFill>
                  <a:blip r:embed="rId10"/>
                  <a:stretch>
                    <a:fillRect r="-259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76" y="4411935"/>
                <a:ext cx="3020442" cy="400110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/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𝑁𝑥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1−⟨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AF242-83AC-4163-8916-F9768DE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" y="5488248"/>
                <a:ext cx="4977901" cy="542969"/>
              </a:xfrm>
              <a:prstGeom prst="rect">
                <a:avLst/>
              </a:prstGeom>
              <a:blipFill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EB6608-A371-4417-A338-70662AF7C172}"/>
              </a:ext>
            </a:extLst>
          </p:cNvPr>
          <p:cNvCxnSpPr/>
          <p:nvPr/>
        </p:nvCxnSpPr>
        <p:spPr>
          <a:xfrm>
            <a:off x="1669925" y="4894303"/>
            <a:ext cx="620838" cy="67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0745D-01C2-45BC-9E8F-8A9061F73940}"/>
              </a:ext>
            </a:extLst>
          </p:cNvPr>
          <p:cNvCxnSpPr>
            <a:cxnSpLocks/>
          </p:cNvCxnSpPr>
          <p:nvPr/>
        </p:nvCxnSpPr>
        <p:spPr>
          <a:xfrm>
            <a:off x="1669925" y="4927310"/>
            <a:ext cx="2001579" cy="70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/>
              <p:nvPr/>
            </p:nvSpPr>
            <p:spPr>
              <a:xfrm>
                <a:off x="6691201" y="2617776"/>
                <a:ext cx="1865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=1000;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19C936-AF2F-423C-885B-BA304091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01" y="2617776"/>
                <a:ext cx="186538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/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0116ED-E6BA-402E-A8A6-3F3540C0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03865" y="4386937"/>
                <a:ext cx="1270669" cy="369332"/>
              </a:xfrm>
              <a:prstGeom prst="rect">
                <a:avLst/>
              </a:prstGeom>
              <a:blipFill>
                <a:blip r:embed="rId14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/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1164AA-790C-413C-BA41-48399F51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192" y="6087961"/>
                <a:ext cx="676404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/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DCE9A-E9BB-438F-9B6C-A6C0CAF9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66" y="3423628"/>
                <a:ext cx="1551259" cy="369332"/>
              </a:xfrm>
              <a:prstGeom prst="rect">
                <a:avLst/>
              </a:prstGeom>
              <a:blipFill>
                <a:blip r:embed="rId1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58E8-03FF-41B0-BA73-4FEFFFE6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23D49-EDFA-40C6-B28D-51779039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66" y="1441912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Study of evolution of </a:t>
            </a:r>
            <a:r>
              <a:rPr lang="en-GB" sz="2400" i="1" dirty="0"/>
              <a:t>genes </a:t>
            </a:r>
            <a:r>
              <a:rPr lang="en-GB" sz="2400" dirty="0"/>
              <a:t>in populations</a:t>
            </a:r>
          </a:p>
        </p:txBody>
      </p:sp>
      <p:pic>
        <p:nvPicPr>
          <p:cNvPr id="2050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126C6294-48AF-41D2-B8D0-37D6D32F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64" y="4051252"/>
            <a:ext cx="19050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d/db/Biston.betularia.f.carbonaria.7209.jpg/200px-Biston.betularia.f.carbonaria.7209.jpg">
            <a:extLst>
              <a:ext uri="{FF2B5EF4-FFF2-40B4-BE49-F238E27FC236}">
                <a16:creationId xmlns:a16="http://schemas.microsoft.com/office/drawing/2014/main" id="{95FF0932-A1A6-4D08-A170-972021FF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64" y="2567468"/>
            <a:ext cx="1905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ecline in melanism in American peppered moths in the northern statesâMichigan (solid circles) and Pennsylvania (open circles)âand the relative absence of melanism in a southern stateâVirginia (inverted triangles). Early Michigan samples (1959â1962) from D. F. Owen, middle Pennsylvania samples (1971â1986) from T. R. Manley, and Virginia samples primarily from D. A. West. See text for references to previously published data.">
            <a:extLst>
              <a:ext uri="{FF2B5EF4-FFF2-40B4-BE49-F238E27FC236}">
                <a16:creationId xmlns:a16="http://schemas.microsoft.com/office/drawing/2014/main" id="{A995336C-7E24-4A29-B178-3A0B73C7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5" y="1903365"/>
            <a:ext cx="4191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BB14-6D82-4A90-9E4F-99B65C3BDA50}"/>
              </a:ext>
            </a:extLst>
          </p:cNvPr>
          <p:cNvSpPr txBox="1"/>
          <p:nvPr/>
        </p:nvSpPr>
        <p:spPr>
          <a:xfrm>
            <a:off x="4705921" y="6195222"/>
            <a:ext cx="424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1200" dirty="0"/>
              <a:t>B. S. Grant L. L. Wiseman</a:t>
            </a:r>
          </a:p>
          <a:p>
            <a:pPr fontAlgn="base"/>
            <a:r>
              <a:rPr lang="en-US" sz="1200" i="1" dirty="0"/>
              <a:t>Journal of Heredity</a:t>
            </a:r>
            <a:r>
              <a:rPr lang="en-US" sz="1200" dirty="0"/>
              <a:t>, Volume 93, Issue 2, 1 March 2002, Pages 86–90</a:t>
            </a:r>
          </a:p>
          <a:p>
            <a:endParaRPr lang="en-GB" sz="1200" dirty="0"/>
          </a:p>
        </p:txBody>
      </p:sp>
      <p:pic>
        <p:nvPicPr>
          <p:cNvPr id="2056" name="Picture 8" descr="A comparison of atmospheric SO2 concentrations in southeastern Michigan (solid circles) and western Virginia (open symbols). The Michigan records are from a single location near Detroit (Grant et al. 1996); the Virginia records are from three separate sites in the Roanoke area (open circles = Vinton, open squares = Salem, open upright and inverted triangles from two locations in Roanoke). Virginia records were provided by the Virginia Department of Environmental Quality.">
            <a:extLst>
              <a:ext uri="{FF2B5EF4-FFF2-40B4-BE49-F238E27FC236}">
                <a16:creationId xmlns:a16="http://schemas.microsoft.com/office/drawing/2014/main" id="{C4DF5232-1BBD-4CA3-9D7D-5D9B76BF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72" y="4289115"/>
            <a:ext cx="3611166" cy="25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63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Drift+Selection</a:t>
            </a:r>
            <a:r>
              <a:rPr lang="en-GB" dirty="0"/>
              <a:t>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3888" y="4589464"/>
                <a:ext cx="7886700" cy="198278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Increasing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dirty="0"/>
                  <a:t>deterministic behaviour</a:t>
                </a:r>
              </a:p>
              <a:p>
                <a:r>
                  <a:rPr lang="pt-BR" dirty="0"/>
                  <a:t>x0=0.5, s=0.01, mu=0</a:t>
                </a:r>
              </a:p>
              <a:p>
                <a:r>
                  <a:rPr lang="pt-BR" dirty="0"/>
                  <a:t>N=10 - delay = 1/2</a:t>
                </a:r>
              </a:p>
              <a:p>
                <a:r>
                  <a:rPr lang="pt-BR" dirty="0"/>
                  <a:t>N=100; delay =0.1</a:t>
                </a:r>
              </a:p>
              <a:p>
                <a:r>
                  <a:rPr lang="pt-BR" dirty="0"/>
                  <a:t>N=1000 delay  = 0.01</a:t>
                </a:r>
              </a:p>
              <a:p>
                <a:r>
                  <a:rPr lang="pt-BR" dirty="0"/>
                  <a:t>N=5000 s=0.05, delay  = 0.01</a:t>
                </a:r>
              </a:p>
              <a:p>
                <a:endParaRPr lang="pt-B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888" y="4589464"/>
                <a:ext cx="7886700" cy="1982786"/>
              </a:xfrm>
              <a:blipFill>
                <a:blip r:embed="rId2"/>
                <a:stretch>
                  <a:fillRect l="-696" t="-5538" b="-3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82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+ Selection + Mutation </a:t>
            </a:r>
            <a:br>
              <a:rPr lang="en-GB" dirty="0"/>
            </a:br>
            <a:r>
              <a:rPr lang="en-GB" dirty="0"/>
              <a:t>(Wright-Fisher model)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26" y="369162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6" y="369059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69054-7545-4A9F-A0EB-8E20D9B2C4AE}"/>
              </a:ext>
            </a:extLst>
          </p:cNvPr>
          <p:cNvSpPr txBox="1"/>
          <p:nvPr/>
        </p:nvSpPr>
        <p:spPr>
          <a:xfrm>
            <a:off x="6765439" y="1633932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03CDB-6138-424D-9253-40E1F8606B3E}"/>
              </a:ext>
            </a:extLst>
          </p:cNvPr>
          <p:cNvSpPr txBox="1"/>
          <p:nvPr/>
        </p:nvSpPr>
        <p:spPr>
          <a:xfrm>
            <a:off x="7920945" y="1633932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771499-F1A1-46D9-BE83-6195606A845D}"/>
              </a:ext>
            </a:extLst>
          </p:cNvPr>
          <p:cNvGrpSpPr/>
          <p:nvPr/>
        </p:nvGrpSpPr>
        <p:grpSpPr>
          <a:xfrm>
            <a:off x="1056716" y="2607753"/>
            <a:ext cx="7195989" cy="2523116"/>
            <a:chOff x="805363" y="2191722"/>
            <a:chExt cx="7195989" cy="252311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C34BCE-60BF-4BC5-B208-D888B0DB6635}"/>
                </a:ext>
              </a:extLst>
            </p:cNvPr>
            <p:cNvSpPr/>
            <p:nvPr/>
          </p:nvSpPr>
          <p:spPr bwMode="auto">
            <a:xfrm>
              <a:off x="805363" y="2740602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A6097B81-F959-4925-BADC-C89E77B3D751}"/>
                </a:ext>
              </a:extLst>
            </p:cNvPr>
            <p:cNvSpPr/>
            <p:nvPr/>
          </p:nvSpPr>
          <p:spPr bwMode="auto">
            <a:xfrm>
              <a:off x="6583657" y="2664573"/>
              <a:ext cx="1417695" cy="1821963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43540A-4047-4FBA-BF85-1793E4DD3B12}"/>
                </a:ext>
              </a:extLst>
            </p:cNvPr>
            <p:cNvCxnSpPr/>
            <p:nvPr/>
          </p:nvCxnSpPr>
          <p:spPr bwMode="auto">
            <a:xfrm>
              <a:off x="5568242" y="3704690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0AA82163-7AEB-4CFD-A340-2214CD5D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1499191" y="3890471"/>
              <a:ext cx="559726" cy="559726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46DE52EC-1B0F-4F0F-A9E8-1D47D81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1353765" y="3635021"/>
              <a:ext cx="559726" cy="559726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ACCA3357-7535-462D-B8A2-6824C41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820802" y="3876934"/>
              <a:ext cx="559726" cy="559726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D4F4BD48-3DF9-4518-AEA0-CB68E716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1411984" y="3374009"/>
              <a:ext cx="559726" cy="559726"/>
            </a:xfrm>
            <a:prstGeom prst="rect">
              <a:avLst/>
            </a:prstGeom>
          </p:spPr>
        </p:pic>
        <p:pic>
          <p:nvPicPr>
            <p:cNvPr id="13" name="Content Placeholder 6" descr="Man">
              <a:extLst>
                <a:ext uri="{FF2B5EF4-FFF2-40B4-BE49-F238E27FC236}">
                  <a16:creationId xmlns:a16="http://schemas.microsoft.com/office/drawing/2014/main" id="{89193896-3F4A-4F62-A523-A4FC329E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1191422" y="3940647"/>
              <a:ext cx="559726" cy="559726"/>
            </a:xfrm>
            <a:prstGeom prst="rect">
              <a:avLst/>
            </a:prstGeom>
          </p:spPr>
        </p:pic>
        <p:pic>
          <p:nvPicPr>
            <p:cNvPr id="14" name="Content Placeholder 6" descr="Man">
              <a:extLst>
                <a:ext uri="{FF2B5EF4-FFF2-40B4-BE49-F238E27FC236}">
                  <a16:creationId xmlns:a16="http://schemas.microsoft.com/office/drawing/2014/main" id="{7813032B-C085-4059-B737-BDE950BF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1072136" y="3213419"/>
              <a:ext cx="559726" cy="559726"/>
            </a:xfrm>
            <a:prstGeom prst="rect">
              <a:avLst/>
            </a:prstGeom>
          </p:spPr>
        </p:pic>
        <p:pic>
          <p:nvPicPr>
            <p:cNvPr id="15" name="Content Placeholder 6" descr="Man">
              <a:extLst>
                <a:ext uri="{FF2B5EF4-FFF2-40B4-BE49-F238E27FC236}">
                  <a16:creationId xmlns:a16="http://schemas.microsoft.com/office/drawing/2014/main" id="{DD4F3FFC-D634-48F4-98B0-AC756D86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1383271" y="3134821"/>
              <a:ext cx="559726" cy="559726"/>
            </a:xfrm>
            <a:prstGeom prst="rect">
              <a:avLst/>
            </a:prstGeom>
          </p:spPr>
        </p:pic>
        <p:pic>
          <p:nvPicPr>
            <p:cNvPr id="16" name="Content Placeholder 6" descr="Man">
              <a:extLst>
                <a:ext uri="{FF2B5EF4-FFF2-40B4-BE49-F238E27FC236}">
                  <a16:creationId xmlns:a16="http://schemas.microsoft.com/office/drawing/2014/main" id="{57A34831-4503-4B52-ACCE-71998FF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888625" y="3592592"/>
              <a:ext cx="559726" cy="559726"/>
            </a:xfrm>
            <a:prstGeom prst="rect">
              <a:avLst/>
            </a:prstGeom>
          </p:spPr>
        </p:pic>
        <p:pic>
          <p:nvPicPr>
            <p:cNvPr id="17" name="Content Placeholder 6" descr="Man">
              <a:extLst>
                <a:ext uri="{FF2B5EF4-FFF2-40B4-BE49-F238E27FC236}">
                  <a16:creationId xmlns:a16="http://schemas.microsoft.com/office/drawing/2014/main" id="{AD45774B-C7CC-493F-A6C0-650B18EA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7322765" y="3800774"/>
              <a:ext cx="559726" cy="559726"/>
            </a:xfrm>
            <a:prstGeom prst="rect">
              <a:avLst/>
            </a:prstGeom>
          </p:spPr>
        </p:pic>
        <p:pic>
          <p:nvPicPr>
            <p:cNvPr id="18" name="Content Placeholder 6" descr="Man">
              <a:extLst>
                <a:ext uri="{FF2B5EF4-FFF2-40B4-BE49-F238E27FC236}">
                  <a16:creationId xmlns:a16="http://schemas.microsoft.com/office/drawing/2014/main" id="{3C75EBF2-6DF0-4357-BCE8-968105AC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7177339" y="3545324"/>
              <a:ext cx="559726" cy="559726"/>
            </a:xfrm>
            <a:prstGeom prst="rect">
              <a:avLst/>
            </a:prstGeom>
          </p:spPr>
        </p:pic>
        <p:pic>
          <p:nvPicPr>
            <p:cNvPr id="19" name="Content Placeholder 6" descr="Man">
              <a:extLst>
                <a:ext uri="{FF2B5EF4-FFF2-40B4-BE49-F238E27FC236}">
                  <a16:creationId xmlns:a16="http://schemas.microsoft.com/office/drawing/2014/main" id="{296D5675-DF73-46C6-B8B9-00F44D5D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6644376" y="3787237"/>
              <a:ext cx="559726" cy="559726"/>
            </a:xfrm>
            <a:prstGeom prst="rect">
              <a:avLst/>
            </a:prstGeom>
          </p:spPr>
        </p:pic>
        <p:pic>
          <p:nvPicPr>
            <p:cNvPr id="20" name="Content Placeholder 6" descr="Man">
              <a:extLst>
                <a:ext uri="{FF2B5EF4-FFF2-40B4-BE49-F238E27FC236}">
                  <a16:creationId xmlns:a16="http://schemas.microsoft.com/office/drawing/2014/main" id="{77F4FEAA-F2E7-40F2-964E-C879ACDD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85977">
              <a:off x="7235558" y="3284312"/>
              <a:ext cx="559726" cy="559726"/>
            </a:xfrm>
            <a:prstGeom prst="rect">
              <a:avLst/>
            </a:prstGeom>
          </p:spPr>
        </p:pic>
        <p:pic>
          <p:nvPicPr>
            <p:cNvPr id="21" name="Content Placeholder 6" descr="Man">
              <a:extLst>
                <a:ext uri="{FF2B5EF4-FFF2-40B4-BE49-F238E27FC236}">
                  <a16:creationId xmlns:a16="http://schemas.microsoft.com/office/drawing/2014/main" id="{CBF7B8B0-7A2C-43B5-9BEB-977D2904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7014996" y="3850950"/>
              <a:ext cx="559726" cy="559726"/>
            </a:xfrm>
            <a:prstGeom prst="rect">
              <a:avLst/>
            </a:prstGeom>
          </p:spPr>
        </p:pic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E2438353-5737-4C58-B2D3-9F8DEE98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6895710" y="3123722"/>
              <a:ext cx="559726" cy="559726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60437AF5-D66D-403A-86D2-6C4D4A27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29241">
              <a:off x="6712199" y="3502895"/>
              <a:ext cx="559726" cy="5597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/>
                <p:nvPr/>
              </p:nvSpPr>
              <p:spPr>
                <a:xfrm>
                  <a:off x="5777511" y="3029081"/>
                  <a:ext cx="319059" cy="514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909D1E-7E7E-4E8C-8960-E6142B6B3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11" y="3029081"/>
                  <a:ext cx="319059" cy="514988"/>
                </a:xfrm>
                <a:prstGeom prst="rect">
                  <a:avLst/>
                </a:prstGeom>
                <a:blipFill>
                  <a:blip r:embed="rId8"/>
                  <a:stretch>
                    <a:fillRect r="-211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3B75A78-28A1-4DB8-A635-CAA54CF43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4047" y="2191722"/>
              <a:ext cx="1963272" cy="2523116"/>
            </a:xfrm>
            <a:custGeom>
              <a:avLst/>
              <a:gdLst>
                <a:gd name="connsiteX0" fmla="*/ 127266 w 1939529"/>
                <a:gd name="connsiteY0" fmla="*/ 180755 h 2492602"/>
                <a:gd name="connsiteX1" fmla="*/ 324116 w 1939529"/>
                <a:gd name="connsiteY1" fmla="*/ 47405 h 2492602"/>
                <a:gd name="connsiteX2" fmla="*/ 559066 w 1939529"/>
                <a:gd name="connsiteY2" fmla="*/ 123605 h 2492602"/>
                <a:gd name="connsiteX3" fmla="*/ 578116 w 1939529"/>
                <a:gd name="connsiteY3" fmla="*/ 625255 h 2492602"/>
                <a:gd name="connsiteX4" fmla="*/ 203466 w 1939529"/>
                <a:gd name="connsiteY4" fmla="*/ 1057055 h 2492602"/>
                <a:gd name="connsiteX5" fmla="*/ 266 w 1939529"/>
                <a:gd name="connsiteY5" fmla="*/ 1704755 h 2492602"/>
                <a:gd name="connsiteX6" fmla="*/ 171716 w 1939529"/>
                <a:gd name="connsiteY6" fmla="*/ 2181005 h 2492602"/>
                <a:gd name="connsiteX7" fmla="*/ 616216 w 1939529"/>
                <a:gd name="connsiteY7" fmla="*/ 2435005 h 2492602"/>
                <a:gd name="connsiteX8" fmla="*/ 1124216 w 1939529"/>
                <a:gd name="connsiteY8" fmla="*/ 2485805 h 2492602"/>
                <a:gd name="connsiteX9" fmla="*/ 1524266 w 1939529"/>
                <a:gd name="connsiteY9" fmla="*/ 2327055 h 2492602"/>
                <a:gd name="connsiteX10" fmla="*/ 1854466 w 1939529"/>
                <a:gd name="connsiteY10" fmla="*/ 1996855 h 2492602"/>
                <a:gd name="connsiteX11" fmla="*/ 1930666 w 1939529"/>
                <a:gd name="connsiteY11" fmla="*/ 1425355 h 2492602"/>
                <a:gd name="connsiteX12" fmla="*/ 1695716 w 1939529"/>
                <a:gd name="connsiteY12" fmla="*/ 917355 h 2492602"/>
                <a:gd name="connsiteX13" fmla="*/ 1352816 w 1939529"/>
                <a:gd name="connsiteY13" fmla="*/ 676055 h 2492602"/>
                <a:gd name="connsiteX14" fmla="*/ 1149616 w 1939529"/>
                <a:gd name="connsiteY14" fmla="*/ 574455 h 2492602"/>
                <a:gd name="connsiteX15" fmla="*/ 1092466 w 1939529"/>
                <a:gd name="connsiteY15" fmla="*/ 250605 h 2492602"/>
                <a:gd name="connsiteX16" fmla="*/ 1194066 w 1939529"/>
                <a:gd name="connsiteY16" fmla="*/ 9305 h 2492602"/>
                <a:gd name="connsiteX17" fmla="*/ 1352816 w 1939529"/>
                <a:gd name="connsiteY17" fmla="*/ 72805 h 24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9529" h="2492602">
                  <a:moveTo>
                    <a:pt x="127266" y="180755"/>
                  </a:moveTo>
                  <a:cubicBezTo>
                    <a:pt x="189707" y="118842"/>
                    <a:pt x="252149" y="56930"/>
                    <a:pt x="324116" y="47405"/>
                  </a:cubicBezTo>
                  <a:cubicBezTo>
                    <a:pt x="396083" y="37880"/>
                    <a:pt x="516733" y="27297"/>
                    <a:pt x="559066" y="123605"/>
                  </a:cubicBezTo>
                  <a:cubicBezTo>
                    <a:pt x="601399" y="219913"/>
                    <a:pt x="637383" y="469680"/>
                    <a:pt x="578116" y="625255"/>
                  </a:cubicBezTo>
                  <a:cubicBezTo>
                    <a:pt x="518849" y="780830"/>
                    <a:pt x="299774" y="877138"/>
                    <a:pt x="203466" y="1057055"/>
                  </a:cubicBezTo>
                  <a:cubicBezTo>
                    <a:pt x="107158" y="1236972"/>
                    <a:pt x="5558" y="1517430"/>
                    <a:pt x="266" y="1704755"/>
                  </a:cubicBezTo>
                  <a:cubicBezTo>
                    <a:pt x="-5026" y="1892080"/>
                    <a:pt x="69058" y="2059297"/>
                    <a:pt x="171716" y="2181005"/>
                  </a:cubicBezTo>
                  <a:cubicBezTo>
                    <a:pt x="274374" y="2302713"/>
                    <a:pt x="457466" y="2384205"/>
                    <a:pt x="616216" y="2435005"/>
                  </a:cubicBezTo>
                  <a:cubicBezTo>
                    <a:pt x="774966" y="2485805"/>
                    <a:pt x="972874" y="2503797"/>
                    <a:pt x="1124216" y="2485805"/>
                  </a:cubicBezTo>
                  <a:cubicBezTo>
                    <a:pt x="1275558" y="2467813"/>
                    <a:pt x="1402558" y="2408547"/>
                    <a:pt x="1524266" y="2327055"/>
                  </a:cubicBezTo>
                  <a:cubicBezTo>
                    <a:pt x="1645974" y="2245563"/>
                    <a:pt x="1786733" y="2147138"/>
                    <a:pt x="1854466" y="1996855"/>
                  </a:cubicBezTo>
                  <a:cubicBezTo>
                    <a:pt x="1922199" y="1846572"/>
                    <a:pt x="1957124" y="1605272"/>
                    <a:pt x="1930666" y="1425355"/>
                  </a:cubicBezTo>
                  <a:cubicBezTo>
                    <a:pt x="1904208" y="1245438"/>
                    <a:pt x="1792024" y="1042238"/>
                    <a:pt x="1695716" y="917355"/>
                  </a:cubicBezTo>
                  <a:cubicBezTo>
                    <a:pt x="1599408" y="792472"/>
                    <a:pt x="1443833" y="733205"/>
                    <a:pt x="1352816" y="676055"/>
                  </a:cubicBezTo>
                  <a:cubicBezTo>
                    <a:pt x="1261799" y="618905"/>
                    <a:pt x="1193008" y="645363"/>
                    <a:pt x="1149616" y="574455"/>
                  </a:cubicBezTo>
                  <a:cubicBezTo>
                    <a:pt x="1106224" y="503547"/>
                    <a:pt x="1085058" y="344797"/>
                    <a:pt x="1092466" y="250605"/>
                  </a:cubicBezTo>
                  <a:cubicBezTo>
                    <a:pt x="1099874" y="156413"/>
                    <a:pt x="1150674" y="38938"/>
                    <a:pt x="1194066" y="9305"/>
                  </a:cubicBezTo>
                  <a:cubicBezTo>
                    <a:pt x="1237458" y="-20328"/>
                    <a:pt x="1295137" y="26238"/>
                    <a:pt x="1352816" y="7280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 MT" pitchFamily="34" charset="0"/>
                <a:cs typeface="Arial" pitchFamily="34" charset="0"/>
              </a:endParaRPr>
            </a:p>
          </p:txBody>
        </p:sp>
        <p:pic>
          <p:nvPicPr>
            <p:cNvPr id="36" name="Content Placeholder 6" descr="Man">
              <a:extLst>
                <a:ext uri="{FF2B5EF4-FFF2-40B4-BE49-F238E27FC236}">
                  <a16:creationId xmlns:a16="http://schemas.microsoft.com/office/drawing/2014/main" id="{9C0328C0-4B1B-4BA9-9064-E7FDF3B8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626828">
              <a:off x="4548521" y="3935388"/>
              <a:ext cx="559726" cy="559726"/>
            </a:xfrm>
            <a:prstGeom prst="rect">
              <a:avLst/>
            </a:prstGeom>
          </p:spPr>
        </p:pic>
        <p:pic>
          <p:nvPicPr>
            <p:cNvPr id="37" name="Content Placeholder 6" descr="Man">
              <a:extLst>
                <a:ext uri="{FF2B5EF4-FFF2-40B4-BE49-F238E27FC236}">
                  <a16:creationId xmlns:a16="http://schemas.microsoft.com/office/drawing/2014/main" id="{D7E127EB-5808-455D-8907-4FF3985E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320404">
              <a:off x="4242410" y="3661207"/>
              <a:ext cx="559726" cy="559726"/>
            </a:xfrm>
            <a:prstGeom prst="rect">
              <a:avLst/>
            </a:prstGeom>
          </p:spPr>
        </p:pic>
        <p:pic>
          <p:nvPicPr>
            <p:cNvPr id="38" name="Content Placeholder 6" descr="Man">
              <a:extLst>
                <a:ext uri="{FF2B5EF4-FFF2-40B4-BE49-F238E27FC236}">
                  <a16:creationId xmlns:a16="http://schemas.microsoft.com/office/drawing/2014/main" id="{B556C497-32C9-4381-AC5C-FA498477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594672">
              <a:off x="3700730" y="3955215"/>
              <a:ext cx="559726" cy="559726"/>
            </a:xfrm>
            <a:prstGeom prst="rect">
              <a:avLst/>
            </a:prstGeom>
          </p:spPr>
        </p:pic>
        <p:pic>
          <p:nvPicPr>
            <p:cNvPr id="39" name="Content Placeholder 6" descr="Man">
              <a:extLst>
                <a:ext uri="{FF2B5EF4-FFF2-40B4-BE49-F238E27FC236}">
                  <a16:creationId xmlns:a16="http://schemas.microsoft.com/office/drawing/2014/main" id="{94A6443B-55E3-479A-8BC0-080760C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685977">
              <a:off x="4229258" y="3402289"/>
              <a:ext cx="559726" cy="559726"/>
            </a:xfrm>
            <a:prstGeom prst="rect">
              <a:avLst/>
            </a:prstGeom>
          </p:spPr>
        </p:pic>
        <p:pic>
          <p:nvPicPr>
            <p:cNvPr id="40" name="Content Placeholder 6" descr="Man">
              <a:extLst>
                <a:ext uri="{FF2B5EF4-FFF2-40B4-BE49-F238E27FC236}">
                  <a16:creationId xmlns:a16="http://schemas.microsoft.com/office/drawing/2014/main" id="{3EBECFC9-AC7A-4976-ABDF-97DA7A80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22034">
              <a:off x="4119056" y="4068872"/>
              <a:ext cx="559726" cy="559726"/>
            </a:xfrm>
            <a:prstGeom prst="rect">
              <a:avLst/>
            </a:prstGeom>
          </p:spPr>
        </p:pic>
        <p:pic>
          <p:nvPicPr>
            <p:cNvPr id="41" name="Content Placeholder 6" descr="Man">
              <a:extLst>
                <a:ext uri="{FF2B5EF4-FFF2-40B4-BE49-F238E27FC236}">
                  <a16:creationId xmlns:a16="http://schemas.microsoft.com/office/drawing/2014/main" id="{28F2F96A-30D3-4C10-9E7B-03D1F7A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901476">
              <a:off x="3632447" y="3130584"/>
              <a:ext cx="559726" cy="559726"/>
            </a:xfrm>
            <a:prstGeom prst="rect">
              <a:avLst/>
            </a:prstGeom>
          </p:spPr>
        </p:pic>
        <p:pic>
          <p:nvPicPr>
            <p:cNvPr id="42" name="Content Placeholder 6" descr="Man">
              <a:extLst>
                <a:ext uri="{FF2B5EF4-FFF2-40B4-BE49-F238E27FC236}">
                  <a16:creationId xmlns:a16="http://schemas.microsoft.com/office/drawing/2014/main" id="{EE4D793A-ED50-40B2-BCFB-50A3A121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18768">
              <a:off x="4513701" y="3126288"/>
              <a:ext cx="559726" cy="559726"/>
            </a:xfrm>
            <a:prstGeom prst="rect">
              <a:avLst/>
            </a:prstGeom>
          </p:spPr>
        </p:pic>
        <p:pic>
          <p:nvPicPr>
            <p:cNvPr id="43" name="Content Placeholder 6" descr="Man">
              <a:extLst>
                <a:ext uri="{FF2B5EF4-FFF2-40B4-BE49-F238E27FC236}">
                  <a16:creationId xmlns:a16="http://schemas.microsoft.com/office/drawing/2014/main" id="{12DA2BEB-E835-4415-B7DE-F05BC9CC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29241">
              <a:off x="3768553" y="3670873"/>
              <a:ext cx="559726" cy="559726"/>
            </a:xfrm>
            <a:prstGeom prst="rect">
              <a:avLst/>
            </a:prstGeom>
          </p:spPr>
        </p:pic>
        <p:pic>
          <p:nvPicPr>
            <p:cNvPr id="45" name="Content Placeholder 6" descr="Man">
              <a:extLst>
                <a:ext uri="{FF2B5EF4-FFF2-40B4-BE49-F238E27FC236}">
                  <a16:creationId xmlns:a16="http://schemas.microsoft.com/office/drawing/2014/main" id="{35A55041-2809-4E13-8A06-2F2187F6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97468">
              <a:off x="4076434" y="2854338"/>
              <a:ext cx="559726" cy="559726"/>
            </a:xfrm>
            <a:prstGeom prst="rect">
              <a:avLst/>
            </a:prstGeom>
          </p:spPr>
        </p:pic>
        <p:pic>
          <p:nvPicPr>
            <p:cNvPr id="46" name="Content Placeholder 6" descr="Man">
              <a:extLst>
                <a:ext uri="{FF2B5EF4-FFF2-40B4-BE49-F238E27FC236}">
                  <a16:creationId xmlns:a16="http://schemas.microsoft.com/office/drawing/2014/main" id="{95C0562C-C0EC-4959-BCC8-4DA71F8A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4805574" y="3506687"/>
              <a:ext cx="559726" cy="559726"/>
            </a:xfrm>
            <a:prstGeom prst="rect">
              <a:avLst/>
            </a:prstGeom>
          </p:spPr>
        </p:pic>
        <p:pic>
          <p:nvPicPr>
            <p:cNvPr id="47" name="Content Placeholder 6" descr="Man">
              <a:extLst>
                <a:ext uri="{FF2B5EF4-FFF2-40B4-BE49-F238E27FC236}">
                  <a16:creationId xmlns:a16="http://schemas.microsoft.com/office/drawing/2014/main" id="{C24C84B6-66EC-44EE-91E8-FD9CC6D3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99708">
              <a:off x="3941965" y="3119007"/>
              <a:ext cx="559726" cy="559726"/>
            </a:xfrm>
            <a:prstGeom prst="rect">
              <a:avLst/>
            </a:prstGeom>
          </p:spPr>
        </p:pic>
        <p:pic>
          <p:nvPicPr>
            <p:cNvPr id="48" name="Content Placeholder 6" descr="Man">
              <a:extLst>
                <a:ext uri="{FF2B5EF4-FFF2-40B4-BE49-F238E27FC236}">
                  <a16:creationId xmlns:a16="http://schemas.microsoft.com/office/drawing/2014/main" id="{219979AC-410C-49EC-8E75-4A80051A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159365">
              <a:off x="4677459" y="3694895"/>
              <a:ext cx="559726" cy="559726"/>
            </a:xfrm>
            <a:prstGeom prst="rect">
              <a:avLst/>
            </a:prstGeom>
          </p:spPr>
        </p:pic>
        <p:pic>
          <p:nvPicPr>
            <p:cNvPr id="49" name="Content Placeholder 6" descr="Man">
              <a:extLst>
                <a:ext uri="{FF2B5EF4-FFF2-40B4-BE49-F238E27FC236}">
                  <a16:creationId xmlns:a16="http://schemas.microsoft.com/office/drawing/2014/main" id="{12DF531D-A4F5-4A1A-97E7-C20C32D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2633">
              <a:off x="3397323" y="3619650"/>
              <a:ext cx="559726" cy="559726"/>
            </a:xfrm>
            <a:prstGeom prst="rect">
              <a:avLst/>
            </a:prstGeom>
          </p:spPr>
        </p:pic>
        <p:pic>
          <p:nvPicPr>
            <p:cNvPr id="50" name="Content Placeholder 6" descr="Man">
              <a:extLst>
                <a:ext uri="{FF2B5EF4-FFF2-40B4-BE49-F238E27FC236}">
                  <a16:creationId xmlns:a16="http://schemas.microsoft.com/office/drawing/2014/main" id="{152D7979-244D-4CD8-BCB6-216A167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7671">
              <a:off x="4471602" y="2877527"/>
              <a:ext cx="559726" cy="559726"/>
            </a:xfrm>
            <a:prstGeom prst="rect">
              <a:avLst/>
            </a:prstGeom>
          </p:spPr>
        </p:pic>
        <p:pic>
          <p:nvPicPr>
            <p:cNvPr id="51" name="Content Placeholder 6" descr="Man">
              <a:extLst>
                <a:ext uri="{FF2B5EF4-FFF2-40B4-BE49-F238E27FC236}">
                  <a16:creationId xmlns:a16="http://schemas.microsoft.com/office/drawing/2014/main" id="{68AEE030-D96C-471A-8D6B-801E11BA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737610">
              <a:off x="4842260" y="3025149"/>
              <a:ext cx="559726" cy="559726"/>
            </a:xfrm>
            <a:prstGeom prst="rect">
              <a:avLst/>
            </a:prstGeom>
          </p:spPr>
        </p:pic>
        <p:pic>
          <p:nvPicPr>
            <p:cNvPr id="52" name="Content Placeholder 6" descr="Man">
              <a:extLst>
                <a:ext uri="{FF2B5EF4-FFF2-40B4-BE49-F238E27FC236}">
                  <a16:creationId xmlns:a16="http://schemas.microsoft.com/office/drawing/2014/main" id="{B2B33067-AB4A-4A5A-B363-DB0B42A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46125">
              <a:off x="4579356" y="4000394"/>
              <a:ext cx="559726" cy="559726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DB18F4-4047-45D7-878A-E4BC4DDF6D9F}"/>
                </a:ext>
              </a:extLst>
            </p:cNvPr>
            <p:cNvCxnSpPr/>
            <p:nvPr/>
          </p:nvCxnSpPr>
          <p:spPr bwMode="auto">
            <a:xfrm>
              <a:off x="2327990" y="3810445"/>
              <a:ext cx="89581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/>
                <p:nvPr/>
              </p:nvSpPr>
              <p:spPr>
                <a:xfrm>
                  <a:off x="2517423" y="3146824"/>
                  <a:ext cx="31905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604429-26CC-40C8-B412-2038611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23" y="3146824"/>
                  <a:ext cx="31905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1B1F30B-F2BE-41A7-BDD7-2AA009478BD7}"/>
                    </a:ext>
                  </a:extLst>
                </p:cNvPr>
                <p:cNvSpPr txBox="1"/>
                <p:nvPr/>
              </p:nvSpPr>
              <p:spPr>
                <a:xfrm>
                  <a:off x="2492617" y="3712503"/>
                  <a:ext cx="31905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1B1F30B-F2BE-41A7-BDD7-2AA009478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617" y="3712503"/>
                  <a:ext cx="31905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D5874B-2D34-4F5F-AD69-AC570A2E8098}"/>
              </a:ext>
            </a:extLst>
          </p:cNvPr>
          <p:cNvGrpSpPr>
            <a:grpSpLocks noChangeAspect="1"/>
          </p:cNvGrpSpPr>
          <p:nvPr/>
        </p:nvGrpSpPr>
        <p:grpSpPr>
          <a:xfrm>
            <a:off x="1689043" y="1795403"/>
            <a:ext cx="2348794" cy="861462"/>
            <a:chOff x="3050569" y="2562299"/>
            <a:chExt cx="3771271" cy="138318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35A1A3-D727-4796-B90C-ED851C37D4F8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3559355" y="3346202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714490-17DD-42D7-9976-4830E53E0824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>
              <a:off x="5417635" y="3395768"/>
              <a:ext cx="391087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AD11CD-95D9-4735-980E-2BCC51A18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427" y="2825379"/>
                  <a:ext cx="597125" cy="4447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1BE4D4-360F-4D43-AC49-DF31AF5DD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50" y="2955095"/>
                  <a:ext cx="1352796" cy="444756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Content Placeholder 6" descr="Man">
              <a:extLst>
                <a:ext uri="{FF2B5EF4-FFF2-40B4-BE49-F238E27FC236}">
                  <a16:creationId xmlns:a16="http://schemas.microsoft.com/office/drawing/2014/main" id="{5936F449-8EAD-4CF8-BEC7-D1F52E37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6965" y="3059470"/>
              <a:ext cx="549714" cy="549714"/>
            </a:xfrm>
            <a:prstGeom prst="rect">
              <a:avLst/>
            </a:prstGeom>
          </p:spPr>
        </p:pic>
        <p:pic>
          <p:nvPicPr>
            <p:cNvPr id="61" name="Content Placeholder 6" descr="Man">
              <a:extLst>
                <a:ext uri="{FF2B5EF4-FFF2-40B4-BE49-F238E27FC236}">
                  <a16:creationId xmlns:a16="http://schemas.microsoft.com/office/drawing/2014/main" id="{F527E240-F36E-4D71-A77E-09F618EB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0569" y="3071345"/>
              <a:ext cx="549714" cy="549714"/>
            </a:xfrm>
            <a:prstGeom prst="rect">
              <a:avLst/>
            </a:prstGeom>
          </p:spPr>
        </p:pic>
        <p:pic>
          <p:nvPicPr>
            <p:cNvPr id="62" name="Content Placeholder 6" descr="Man">
              <a:extLst>
                <a:ext uri="{FF2B5EF4-FFF2-40B4-BE49-F238E27FC236}">
                  <a16:creationId xmlns:a16="http://schemas.microsoft.com/office/drawing/2014/main" id="{D8FAF923-DF08-49ED-B58C-7481681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7963" y="2742674"/>
              <a:ext cx="549714" cy="549714"/>
            </a:xfrm>
            <a:prstGeom prst="rect">
              <a:avLst/>
            </a:prstGeom>
          </p:spPr>
        </p:pic>
        <p:pic>
          <p:nvPicPr>
            <p:cNvPr id="63" name="Content Placeholder 6" descr="Man">
              <a:extLst>
                <a:ext uri="{FF2B5EF4-FFF2-40B4-BE49-F238E27FC236}">
                  <a16:creationId xmlns:a16="http://schemas.microsoft.com/office/drawing/2014/main" id="{0C5AC535-20D5-4273-9571-B9EDFE00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73384" y="3395768"/>
              <a:ext cx="549714" cy="549714"/>
            </a:xfrm>
            <a:prstGeom prst="rect">
              <a:avLst/>
            </a:prstGeom>
          </p:spPr>
        </p:pic>
        <p:pic>
          <p:nvPicPr>
            <p:cNvPr id="64" name="Content Placeholder 6" descr="Man">
              <a:extLst>
                <a:ext uri="{FF2B5EF4-FFF2-40B4-BE49-F238E27FC236}">
                  <a16:creationId xmlns:a16="http://schemas.microsoft.com/office/drawing/2014/main" id="{E5331126-35A1-4C6F-8866-A568533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3108" y="2562299"/>
              <a:ext cx="549714" cy="549714"/>
            </a:xfrm>
            <a:prstGeom prst="rect">
              <a:avLst/>
            </a:prstGeom>
          </p:spPr>
        </p:pic>
        <p:pic>
          <p:nvPicPr>
            <p:cNvPr id="65" name="Content Placeholder 6" descr="Man">
              <a:extLst>
                <a:ext uri="{FF2B5EF4-FFF2-40B4-BE49-F238E27FC236}">
                  <a16:creationId xmlns:a16="http://schemas.microsoft.com/office/drawing/2014/main" id="{0F1722B6-3847-4D78-BAB8-FDCF70C9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2126" y="2915340"/>
              <a:ext cx="549714" cy="549714"/>
            </a:xfrm>
            <a:prstGeom prst="rect">
              <a:avLst/>
            </a:prstGeom>
          </p:spPr>
        </p:pic>
        <p:pic>
          <p:nvPicPr>
            <p:cNvPr id="66" name="Content Placeholder 6" descr="Man">
              <a:extLst>
                <a:ext uri="{FF2B5EF4-FFF2-40B4-BE49-F238E27FC236}">
                  <a16:creationId xmlns:a16="http://schemas.microsoft.com/office/drawing/2014/main" id="{12EBAAC0-1769-4A8D-9B8C-62771F3E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5912" y="3268381"/>
              <a:ext cx="549714" cy="549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/>
              <p:nvPr/>
            </p:nvSpPr>
            <p:spPr>
              <a:xfrm>
                <a:off x="1131692" y="6056037"/>
                <a:ext cx="6722289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(1−2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9773CE-ABAB-4126-BB0E-18DB0A42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92" y="6056037"/>
                <a:ext cx="6722289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/>
              <p:nvPr/>
            </p:nvSpPr>
            <p:spPr>
              <a:xfrm>
                <a:off x="7999997" y="6150237"/>
                <a:ext cx="1221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≪1)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8800FF-09D3-406A-930E-7851D1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97" y="6150237"/>
                <a:ext cx="1221553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AEAB7D1-A535-40C7-9519-10DE15093828}"/>
              </a:ext>
            </a:extLst>
          </p:cNvPr>
          <p:cNvGrpSpPr/>
          <p:nvPr/>
        </p:nvGrpSpPr>
        <p:grpSpPr>
          <a:xfrm>
            <a:off x="2567996" y="4883505"/>
            <a:ext cx="951345" cy="565765"/>
            <a:chOff x="7723158" y="4448084"/>
            <a:chExt cx="951345" cy="565765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43B6CDF-25A1-4443-84C6-46BB79CB586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90621B0-5819-495F-99C1-26B2E7134B72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D9399F-CDDC-4A46-ADA1-7D8C103CD26F}"/>
                    </a:ext>
                  </a:extLst>
                </p:cNvPr>
                <p:cNvSpPr txBox="1"/>
                <p:nvPr/>
              </p:nvSpPr>
              <p:spPr>
                <a:xfrm>
                  <a:off x="8051303" y="4448084"/>
                  <a:ext cx="3089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D9399F-CDDC-4A46-ADA1-7D8C103C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303" y="4448084"/>
                  <a:ext cx="308994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0C67FF1-9D3F-49CC-A8D4-E4CFDC93D3DC}"/>
                    </a:ext>
                  </a:extLst>
                </p:cNvPr>
                <p:cNvSpPr txBox="1"/>
                <p:nvPr/>
              </p:nvSpPr>
              <p:spPr>
                <a:xfrm>
                  <a:off x="8056502" y="4736850"/>
                  <a:ext cx="3089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0C67FF1-9D3F-49CC-A8D4-E4CFDC93D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6502" y="4736850"/>
                  <a:ext cx="308994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4" name="Content Placeholder 6" descr="Man">
              <a:extLst>
                <a:ext uri="{FF2B5EF4-FFF2-40B4-BE49-F238E27FC236}">
                  <a16:creationId xmlns:a16="http://schemas.microsoft.com/office/drawing/2014/main" id="{4CA13C40-5812-427B-9E7D-CE5E96B0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75" name="Content Placeholder 6" descr="Man">
              <a:extLst>
                <a:ext uri="{FF2B5EF4-FFF2-40B4-BE49-F238E27FC236}">
                  <a16:creationId xmlns:a16="http://schemas.microsoft.com/office/drawing/2014/main" id="{543464C7-BC08-43B4-88FC-B489E6F3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3158" y="4555598"/>
              <a:ext cx="397917" cy="397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419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Drift+Mutation</a:t>
            </a:r>
            <a:r>
              <a:rPr lang="en-GB" dirty="0"/>
              <a:t>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Substitution dynamics with decreasing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Short delay = 0.0001</a:t>
                </a:r>
              </a:p>
              <a:p>
                <a:r>
                  <a:rPr lang="en-US" dirty="0"/>
                  <a:t>N=100, s=0, mu=1e-3 =&gt; substitution rate =1e-3, every 1000 generations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N=100,s=0, mu=1e-2 =&gt; something like substitution dynamics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N=100, s=0 mu=0.1 =&gt; no substitution dynamics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ADCB95-4434-4C23-B7F6-579C051C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08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79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DD6647-4E74-4723-9F29-A0CC175D60A8}"/>
              </a:ext>
            </a:extLst>
          </p:cNvPr>
          <p:cNvSpPr/>
          <p:nvPr/>
        </p:nvSpPr>
        <p:spPr>
          <a:xfrm>
            <a:off x="4262651" y="3894161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EE44A6-432E-4BCC-A339-A576DEC1D991}"/>
              </a:ext>
            </a:extLst>
          </p:cNvPr>
          <p:cNvSpPr/>
          <p:nvPr/>
        </p:nvSpPr>
        <p:spPr>
          <a:xfrm>
            <a:off x="3184383" y="4317733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658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63A9D-C122-4A24-8E5A-8F8F530903A9}"/>
                  </a:ext>
                </a:extLst>
              </p:cNvPr>
              <p:cNvSpPr txBox="1"/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963A9D-C122-4A24-8E5A-8F8F5309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1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DD6647-4E74-4723-9F29-A0CC175D60A8}"/>
              </a:ext>
            </a:extLst>
          </p:cNvPr>
          <p:cNvSpPr/>
          <p:nvPr/>
        </p:nvSpPr>
        <p:spPr>
          <a:xfrm>
            <a:off x="7322769" y="54681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EE44A6-432E-4BCC-A339-A576DEC1D991}"/>
              </a:ext>
            </a:extLst>
          </p:cNvPr>
          <p:cNvSpPr/>
          <p:nvPr/>
        </p:nvSpPr>
        <p:spPr>
          <a:xfrm>
            <a:off x="1851353" y="5661803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195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ACDD2F-A05F-4BB6-8AD9-762570990D6C}"/>
                  </a:ext>
                </a:extLst>
              </p:cNvPr>
              <p:cNvSpPr txBox="1"/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ACDD2F-A05F-4BB6-8AD9-76257099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7" y="4382754"/>
                <a:ext cx="15817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B980D55-205E-47EB-8BC4-D5C96098E1BF}"/>
              </a:ext>
            </a:extLst>
          </p:cNvPr>
          <p:cNvSpPr/>
          <p:nvPr/>
        </p:nvSpPr>
        <p:spPr>
          <a:xfrm>
            <a:off x="2010149" y="33723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1E33AF-6D2D-4B35-90CF-6DA84EAF3788}"/>
              </a:ext>
            </a:extLst>
          </p:cNvPr>
          <p:cNvSpPr/>
          <p:nvPr/>
        </p:nvSpPr>
        <p:spPr>
          <a:xfrm>
            <a:off x="6230198" y="3691696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108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F13BE44-FF42-491C-8CAB-AC228ED44E3C}"/>
              </a:ext>
            </a:extLst>
          </p:cNvPr>
          <p:cNvSpPr txBox="1"/>
          <p:nvPr/>
        </p:nvSpPr>
        <p:spPr>
          <a:xfrm>
            <a:off x="3840870" y="4978867"/>
            <a:ext cx="146226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0" i="0" dirty="0">
                <a:latin typeface="+mj-lt"/>
              </a:rPr>
              <a:t>No change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4467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A6E-6977-4E6E-B758-B1E25D47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1279" cy="1325563"/>
          </a:xfrm>
        </p:spPr>
        <p:txBody>
          <a:bodyPr/>
          <a:lstStyle/>
          <a:p>
            <a:r>
              <a:rPr lang="en-GB" dirty="0"/>
              <a:t>How could we model this evolution?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80E15-AA9D-40E5-BCAE-A74CD5E81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59347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Assume two alleles	</a:t>
                </a:r>
              </a:p>
              <a:p>
                <a:pPr lvl="1"/>
                <a:r>
                  <a:rPr lang="en-GB" sz="1600" dirty="0"/>
                  <a:t>In presence of heavy industrial pollution:</a:t>
                </a:r>
              </a:p>
              <a:p>
                <a:pPr lvl="2"/>
                <a:r>
                  <a:rPr lang="en-GB" sz="1400" dirty="0"/>
                  <a:t>Dark moth grows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b="0" dirty="0"/>
              </a:p>
              <a:p>
                <a:pPr lvl="2"/>
                <a:r>
                  <a:rPr lang="en-GB" sz="1400" dirty="0"/>
                  <a:t>Light moth grows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b="0" dirty="0"/>
              </a:p>
              <a:p>
                <a:pPr lvl="1"/>
                <a:r>
                  <a:rPr lang="en-GB" sz="1600" dirty="0"/>
                  <a:t>In absence of pollution:</a:t>
                </a:r>
              </a:p>
              <a:p>
                <a:pPr lvl="2"/>
                <a:r>
                  <a:rPr lang="en-GB" sz="1400" dirty="0"/>
                  <a:t>Dark moth grows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dirty="0"/>
              </a:p>
              <a:p>
                <a:pPr lvl="2"/>
                <a:r>
                  <a:rPr lang="en-GB" sz="1400" dirty="0"/>
                  <a:t>Light moth grows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GB" sz="1400" dirty="0"/>
              </a:p>
              <a:p>
                <a:pPr lvl="2"/>
                <a:endParaRPr lang="en-GB" sz="1400" dirty="0"/>
              </a:p>
              <a:p>
                <a:pPr lvl="2"/>
                <a:endParaRPr lang="en-GB" sz="1400" dirty="0"/>
              </a:p>
              <a:p>
                <a:r>
                  <a:rPr lang="en-GB" sz="2200" dirty="0"/>
                  <a:t>Here fitness landscape defined by growth rates in each environment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80E15-AA9D-40E5-BCAE-A74CD5E81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59347" cy="4351338"/>
              </a:xfrm>
              <a:blipFill>
                <a:blip r:embed="rId2"/>
                <a:stretch>
                  <a:fillRect l="-1613" t="-1261" r="-1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9ACCF5-FE08-453B-81EE-3F5647220AB0}"/>
              </a:ext>
            </a:extLst>
          </p:cNvPr>
          <p:cNvCxnSpPr/>
          <p:nvPr/>
        </p:nvCxnSpPr>
        <p:spPr>
          <a:xfrm>
            <a:off x="5190699" y="1897038"/>
            <a:ext cx="0" cy="162863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A4A95-A468-4001-91B5-836CCF6A5FFF}"/>
              </a:ext>
            </a:extLst>
          </p:cNvPr>
          <p:cNvCxnSpPr/>
          <p:nvPr/>
        </p:nvCxnSpPr>
        <p:spPr>
          <a:xfrm>
            <a:off x="5172501" y="3521122"/>
            <a:ext cx="343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7B6242-BDEA-465C-A23E-CEB704EAE1B6}"/>
              </a:ext>
            </a:extLst>
          </p:cNvPr>
          <p:cNvCxnSpPr>
            <a:cxnSpLocks/>
          </p:cNvCxnSpPr>
          <p:nvPr/>
        </p:nvCxnSpPr>
        <p:spPr>
          <a:xfrm>
            <a:off x="5190699" y="3521122"/>
            <a:ext cx="5504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620EA4-5D8E-4EB9-BFEE-E5A8ADA4DE3C}"/>
              </a:ext>
            </a:extLst>
          </p:cNvPr>
          <p:cNvCxnSpPr>
            <a:cxnSpLocks/>
          </p:cNvCxnSpPr>
          <p:nvPr/>
        </p:nvCxnSpPr>
        <p:spPr>
          <a:xfrm>
            <a:off x="7322024" y="3521122"/>
            <a:ext cx="1032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6BA43-4748-4E9F-87C9-04630E477F2E}"/>
              </a:ext>
            </a:extLst>
          </p:cNvPr>
          <p:cNvCxnSpPr>
            <a:cxnSpLocks/>
          </p:cNvCxnSpPr>
          <p:nvPr/>
        </p:nvCxnSpPr>
        <p:spPr>
          <a:xfrm>
            <a:off x="5741160" y="2251881"/>
            <a:ext cx="0" cy="1269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AB3ABD-AC04-445F-AAA6-55CE909A0EEC}"/>
              </a:ext>
            </a:extLst>
          </p:cNvPr>
          <p:cNvCxnSpPr>
            <a:cxnSpLocks/>
          </p:cNvCxnSpPr>
          <p:nvPr/>
        </p:nvCxnSpPr>
        <p:spPr>
          <a:xfrm>
            <a:off x="7322024" y="2251880"/>
            <a:ext cx="0" cy="1269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D2D1C9-BAD5-4D56-A00E-FABEC6259AB7}"/>
              </a:ext>
            </a:extLst>
          </p:cNvPr>
          <p:cNvCxnSpPr>
            <a:cxnSpLocks/>
          </p:cNvCxnSpPr>
          <p:nvPr/>
        </p:nvCxnSpPr>
        <p:spPr>
          <a:xfrm>
            <a:off x="5741160" y="2267802"/>
            <a:ext cx="1580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AE58A3-9D91-4301-832F-92D2B6C9981A}"/>
              </a:ext>
            </a:extLst>
          </p:cNvPr>
          <p:cNvCxnSpPr/>
          <p:nvPr/>
        </p:nvCxnSpPr>
        <p:spPr>
          <a:xfrm>
            <a:off x="5208897" y="4164841"/>
            <a:ext cx="0" cy="162863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95CB6-0DB7-4026-8B1A-3893832DE26F}"/>
              </a:ext>
            </a:extLst>
          </p:cNvPr>
          <p:cNvCxnSpPr/>
          <p:nvPr/>
        </p:nvCxnSpPr>
        <p:spPr>
          <a:xfrm>
            <a:off x="5190699" y="5788925"/>
            <a:ext cx="343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7C833B-E7A4-4D91-9604-945A7BB849A4}"/>
              </a:ext>
            </a:extLst>
          </p:cNvPr>
          <p:cNvCxnSpPr/>
          <p:nvPr/>
        </p:nvCxnSpPr>
        <p:spPr>
          <a:xfrm>
            <a:off x="6223379" y="3521121"/>
            <a:ext cx="4549" cy="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8A2D09-91C4-4FB6-9AD3-02157536F258}"/>
              </a:ext>
            </a:extLst>
          </p:cNvPr>
          <p:cNvCxnSpPr/>
          <p:nvPr/>
        </p:nvCxnSpPr>
        <p:spPr>
          <a:xfrm>
            <a:off x="5741160" y="3521121"/>
            <a:ext cx="0" cy="226780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E18599-C7A6-49C8-A24D-C00E2523CA51}"/>
              </a:ext>
            </a:extLst>
          </p:cNvPr>
          <p:cNvCxnSpPr/>
          <p:nvPr/>
        </p:nvCxnSpPr>
        <p:spPr>
          <a:xfrm>
            <a:off x="7322024" y="3521121"/>
            <a:ext cx="0" cy="226780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7">
            <a:extLst>
              <a:ext uri="{FF2B5EF4-FFF2-40B4-BE49-F238E27FC236}">
                <a16:creationId xmlns:a16="http://schemas.microsoft.com/office/drawing/2014/main" id="{FE9DEF05-8478-4278-9110-A1BA2714FF37}"/>
              </a:ext>
            </a:extLst>
          </p:cNvPr>
          <p:cNvSpPr>
            <a:spLocks/>
          </p:cNvSpPr>
          <p:nvPr/>
        </p:nvSpPr>
        <p:spPr bwMode="auto">
          <a:xfrm>
            <a:off x="5227095" y="4384688"/>
            <a:ext cx="2003524" cy="1400673"/>
          </a:xfrm>
          <a:custGeom>
            <a:avLst/>
            <a:gdLst>
              <a:gd name="T0" fmla="*/ 60 w 3990"/>
              <a:gd name="T1" fmla="*/ 2621 h 2621"/>
              <a:gd name="T2" fmla="*/ 123 w 3990"/>
              <a:gd name="T3" fmla="*/ 2621 h 2621"/>
              <a:gd name="T4" fmla="*/ 185 w 3990"/>
              <a:gd name="T5" fmla="*/ 2621 h 2621"/>
              <a:gd name="T6" fmla="*/ 248 w 3990"/>
              <a:gd name="T7" fmla="*/ 2621 h 2621"/>
              <a:gd name="T8" fmla="*/ 311 w 3990"/>
              <a:gd name="T9" fmla="*/ 2621 h 2621"/>
              <a:gd name="T10" fmla="*/ 373 w 3990"/>
              <a:gd name="T11" fmla="*/ 2621 h 2621"/>
              <a:gd name="T12" fmla="*/ 436 w 3990"/>
              <a:gd name="T13" fmla="*/ 2621 h 2621"/>
              <a:gd name="T14" fmla="*/ 499 w 3990"/>
              <a:gd name="T15" fmla="*/ 2621 h 2621"/>
              <a:gd name="T16" fmla="*/ 561 w 3990"/>
              <a:gd name="T17" fmla="*/ 2621 h 2621"/>
              <a:gd name="T18" fmla="*/ 624 w 3990"/>
              <a:gd name="T19" fmla="*/ 2621 h 2621"/>
              <a:gd name="T20" fmla="*/ 687 w 3990"/>
              <a:gd name="T21" fmla="*/ 2621 h 2621"/>
              <a:gd name="T22" fmla="*/ 750 w 3990"/>
              <a:gd name="T23" fmla="*/ 2621 h 2621"/>
              <a:gd name="T24" fmla="*/ 812 w 3990"/>
              <a:gd name="T25" fmla="*/ 2621 h 2621"/>
              <a:gd name="T26" fmla="*/ 875 w 3990"/>
              <a:gd name="T27" fmla="*/ 2621 h 2621"/>
              <a:gd name="T28" fmla="*/ 938 w 3990"/>
              <a:gd name="T29" fmla="*/ 2621 h 2621"/>
              <a:gd name="T30" fmla="*/ 1000 w 3990"/>
              <a:gd name="T31" fmla="*/ 2621 h 2621"/>
              <a:gd name="T32" fmla="*/ 1063 w 3990"/>
              <a:gd name="T33" fmla="*/ 2620 h 2621"/>
              <a:gd name="T34" fmla="*/ 1126 w 3990"/>
              <a:gd name="T35" fmla="*/ 2620 h 2621"/>
              <a:gd name="T36" fmla="*/ 1188 w 3990"/>
              <a:gd name="T37" fmla="*/ 2620 h 2621"/>
              <a:gd name="T38" fmla="*/ 1251 w 3990"/>
              <a:gd name="T39" fmla="*/ 2619 h 2621"/>
              <a:gd name="T40" fmla="*/ 1314 w 3990"/>
              <a:gd name="T41" fmla="*/ 2618 h 2621"/>
              <a:gd name="T42" fmla="*/ 1376 w 3990"/>
              <a:gd name="T43" fmla="*/ 2617 h 2621"/>
              <a:gd name="T44" fmla="*/ 1439 w 3990"/>
              <a:gd name="T45" fmla="*/ 2615 h 2621"/>
              <a:gd name="T46" fmla="*/ 1502 w 3990"/>
              <a:gd name="T47" fmla="*/ 2611 h 2621"/>
              <a:gd name="T48" fmla="*/ 1565 w 3990"/>
              <a:gd name="T49" fmla="*/ 2606 h 2621"/>
              <a:gd name="T50" fmla="*/ 1627 w 3990"/>
              <a:gd name="T51" fmla="*/ 2597 h 2621"/>
              <a:gd name="T52" fmla="*/ 1690 w 3990"/>
              <a:gd name="T53" fmla="*/ 2584 h 2621"/>
              <a:gd name="T54" fmla="*/ 1753 w 3990"/>
              <a:gd name="T55" fmla="*/ 2564 h 2621"/>
              <a:gd name="T56" fmla="*/ 1815 w 3990"/>
              <a:gd name="T57" fmla="*/ 2534 h 2621"/>
              <a:gd name="T58" fmla="*/ 1878 w 3990"/>
              <a:gd name="T59" fmla="*/ 2489 h 2621"/>
              <a:gd name="T60" fmla="*/ 1941 w 3990"/>
              <a:gd name="T61" fmla="*/ 2422 h 2621"/>
              <a:gd name="T62" fmla="*/ 2003 w 3990"/>
              <a:gd name="T63" fmla="*/ 2324 h 2621"/>
              <a:gd name="T64" fmla="*/ 2066 w 3990"/>
              <a:gd name="T65" fmla="*/ 2187 h 2621"/>
              <a:gd name="T66" fmla="*/ 2129 w 3990"/>
              <a:gd name="T67" fmla="*/ 2004 h 2621"/>
              <a:gd name="T68" fmla="*/ 2191 w 3990"/>
              <a:gd name="T69" fmla="*/ 1773 h 2621"/>
              <a:gd name="T70" fmla="*/ 2254 w 3990"/>
              <a:gd name="T71" fmla="*/ 1504 h 2621"/>
              <a:gd name="T72" fmla="*/ 2317 w 3990"/>
              <a:gd name="T73" fmla="*/ 1218 h 2621"/>
              <a:gd name="T74" fmla="*/ 2380 w 3990"/>
              <a:gd name="T75" fmla="*/ 940 h 2621"/>
              <a:gd name="T76" fmla="*/ 2442 w 3990"/>
              <a:gd name="T77" fmla="*/ 694 h 2621"/>
              <a:gd name="T78" fmla="*/ 2505 w 3990"/>
              <a:gd name="T79" fmla="*/ 493 h 2621"/>
              <a:gd name="T80" fmla="*/ 2568 w 3990"/>
              <a:gd name="T81" fmla="*/ 341 h 2621"/>
              <a:gd name="T82" fmla="*/ 2630 w 3990"/>
              <a:gd name="T83" fmla="*/ 230 h 2621"/>
              <a:gd name="T84" fmla="*/ 2693 w 3990"/>
              <a:gd name="T85" fmla="*/ 153 h 2621"/>
              <a:gd name="T86" fmla="*/ 2756 w 3990"/>
              <a:gd name="T87" fmla="*/ 100 h 2621"/>
              <a:gd name="T88" fmla="*/ 2818 w 3990"/>
              <a:gd name="T89" fmla="*/ 66 h 2621"/>
              <a:gd name="T90" fmla="*/ 2881 w 3990"/>
              <a:gd name="T91" fmla="*/ 43 h 2621"/>
              <a:gd name="T92" fmla="*/ 2944 w 3990"/>
              <a:gd name="T93" fmla="*/ 28 h 2621"/>
              <a:gd name="T94" fmla="*/ 3006 w 3990"/>
              <a:gd name="T95" fmla="*/ 18 h 2621"/>
              <a:gd name="T96" fmla="*/ 3069 w 3990"/>
              <a:gd name="T97" fmla="*/ 12 h 2621"/>
              <a:gd name="T98" fmla="*/ 3132 w 3990"/>
              <a:gd name="T99" fmla="*/ 8 h 2621"/>
              <a:gd name="T100" fmla="*/ 3195 w 3990"/>
              <a:gd name="T101" fmla="*/ 5 h 2621"/>
              <a:gd name="T102" fmla="*/ 3257 w 3990"/>
              <a:gd name="T103" fmla="*/ 3 h 2621"/>
              <a:gd name="T104" fmla="*/ 3320 w 3990"/>
              <a:gd name="T105" fmla="*/ 2 h 2621"/>
              <a:gd name="T106" fmla="*/ 3383 w 3990"/>
              <a:gd name="T107" fmla="*/ 1 h 2621"/>
              <a:gd name="T108" fmla="*/ 3445 w 3990"/>
              <a:gd name="T109" fmla="*/ 1 h 2621"/>
              <a:gd name="T110" fmla="*/ 3508 w 3990"/>
              <a:gd name="T111" fmla="*/ 1 h 2621"/>
              <a:gd name="T112" fmla="*/ 3571 w 3990"/>
              <a:gd name="T113" fmla="*/ 0 h 2621"/>
              <a:gd name="T114" fmla="*/ 3633 w 3990"/>
              <a:gd name="T115" fmla="*/ 0 h 2621"/>
              <a:gd name="T116" fmla="*/ 3696 w 3990"/>
              <a:gd name="T117" fmla="*/ 0 h 2621"/>
              <a:gd name="T118" fmla="*/ 3759 w 3990"/>
              <a:gd name="T119" fmla="*/ 0 h 2621"/>
              <a:gd name="T120" fmla="*/ 3821 w 3990"/>
              <a:gd name="T121" fmla="*/ 0 h 2621"/>
              <a:gd name="T122" fmla="*/ 3884 w 3990"/>
              <a:gd name="T123" fmla="*/ 0 h 2621"/>
              <a:gd name="T124" fmla="*/ 3947 w 3990"/>
              <a:gd name="T125" fmla="*/ 0 h 2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0" h="2621">
                <a:moveTo>
                  <a:pt x="0" y="2621"/>
                </a:moveTo>
                <a:lnTo>
                  <a:pt x="3" y="2621"/>
                </a:lnTo>
                <a:lnTo>
                  <a:pt x="6" y="2621"/>
                </a:lnTo>
                <a:lnTo>
                  <a:pt x="9" y="2621"/>
                </a:lnTo>
                <a:lnTo>
                  <a:pt x="12" y="2621"/>
                </a:lnTo>
                <a:lnTo>
                  <a:pt x="14" y="2621"/>
                </a:lnTo>
                <a:lnTo>
                  <a:pt x="17" y="2621"/>
                </a:lnTo>
                <a:lnTo>
                  <a:pt x="20" y="2621"/>
                </a:lnTo>
                <a:lnTo>
                  <a:pt x="23" y="2621"/>
                </a:lnTo>
                <a:lnTo>
                  <a:pt x="26" y="2621"/>
                </a:lnTo>
                <a:lnTo>
                  <a:pt x="29" y="2621"/>
                </a:lnTo>
                <a:lnTo>
                  <a:pt x="31" y="2621"/>
                </a:lnTo>
                <a:lnTo>
                  <a:pt x="34" y="2621"/>
                </a:lnTo>
                <a:lnTo>
                  <a:pt x="37" y="2621"/>
                </a:lnTo>
                <a:lnTo>
                  <a:pt x="40" y="2621"/>
                </a:lnTo>
                <a:lnTo>
                  <a:pt x="43" y="2621"/>
                </a:lnTo>
                <a:lnTo>
                  <a:pt x="46" y="2621"/>
                </a:lnTo>
                <a:lnTo>
                  <a:pt x="49" y="2621"/>
                </a:lnTo>
                <a:lnTo>
                  <a:pt x="52" y="2621"/>
                </a:lnTo>
                <a:lnTo>
                  <a:pt x="54" y="2621"/>
                </a:lnTo>
                <a:lnTo>
                  <a:pt x="57" y="2621"/>
                </a:lnTo>
                <a:lnTo>
                  <a:pt x="60" y="2621"/>
                </a:lnTo>
                <a:lnTo>
                  <a:pt x="63" y="2621"/>
                </a:lnTo>
                <a:lnTo>
                  <a:pt x="66" y="2621"/>
                </a:lnTo>
                <a:lnTo>
                  <a:pt x="69" y="2621"/>
                </a:lnTo>
                <a:lnTo>
                  <a:pt x="71" y="2621"/>
                </a:lnTo>
                <a:lnTo>
                  <a:pt x="74" y="2621"/>
                </a:lnTo>
                <a:lnTo>
                  <a:pt x="77" y="2621"/>
                </a:lnTo>
                <a:lnTo>
                  <a:pt x="80" y="2621"/>
                </a:lnTo>
                <a:lnTo>
                  <a:pt x="83" y="2621"/>
                </a:lnTo>
                <a:lnTo>
                  <a:pt x="86" y="2621"/>
                </a:lnTo>
                <a:lnTo>
                  <a:pt x="89" y="2621"/>
                </a:lnTo>
                <a:lnTo>
                  <a:pt x="91" y="2621"/>
                </a:lnTo>
                <a:lnTo>
                  <a:pt x="94" y="2621"/>
                </a:lnTo>
                <a:lnTo>
                  <a:pt x="97" y="2621"/>
                </a:lnTo>
                <a:lnTo>
                  <a:pt x="100" y="2621"/>
                </a:lnTo>
                <a:lnTo>
                  <a:pt x="103" y="2621"/>
                </a:lnTo>
                <a:lnTo>
                  <a:pt x="106" y="2621"/>
                </a:lnTo>
                <a:lnTo>
                  <a:pt x="108" y="2621"/>
                </a:lnTo>
                <a:lnTo>
                  <a:pt x="111" y="2621"/>
                </a:lnTo>
                <a:lnTo>
                  <a:pt x="114" y="2621"/>
                </a:lnTo>
                <a:lnTo>
                  <a:pt x="117" y="2621"/>
                </a:lnTo>
                <a:lnTo>
                  <a:pt x="120" y="2621"/>
                </a:lnTo>
                <a:lnTo>
                  <a:pt x="123" y="2621"/>
                </a:lnTo>
                <a:lnTo>
                  <a:pt x="126" y="2621"/>
                </a:lnTo>
                <a:lnTo>
                  <a:pt x="128" y="2621"/>
                </a:lnTo>
                <a:lnTo>
                  <a:pt x="131" y="2621"/>
                </a:lnTo>
                <a:lnTo>
                  <a:pt x="134" y="2621"/>
                </a:lnTo>
                <a:lnTo>
                  <a:pt x="137" y="2621"/>
                </a:lnTo>
                <a:lnTo>
                  <a:pt x="140" y="2621"/>
                </a:lnTo>
                <a:lnTo>
                  <a:pt x="143" y="2621"/>
                </a:lnTo>
                <a:lnTo>
                  <a:pt x="145" y="2621"/>
                </a:lnTo>
                <a:lnTo>
                  <a:pt x="148" y="2621"/>
                </a:lnTo>
                <a:lnTo>
                  <a:pt x="151" y="2621"/>
                </a:lnTo>
                <a:lnTo>
                  <a:pt x="154" y="2621"/>
                </a:lnTo>
                <a:lnTo>
                  <a:pt x="157" y="2621"/>
                </a:lnTo>
                <a:lnTo>
                  <a:pt x="160" y="2621"/>
                </a:lnTo>
                <a:lnTo>
                  <a:pt x="163" y="2621"/>
                </a:lnTo>
                <a:lnTo>
                  <a:pt x="165" y="2621"/>
                </a:lnTo>
                <a:lnTo>
                  <a:pt x="168" y="2621"/>
                </a:lnTo>
                <a:lnTo>
                  <a:pt x="171" y="2621"/>
                </a:lnTo>
                <a:lnTo>
                  <a:pt x="174" y="2621"/>
                </a:lnTo>
                <a:lnTo>
                  <a:pt x="177" y="2621"/>
                </a:lnTo>
                <a:lnTo>
                  <a:pt x="180" y="2621"/>
                </a:lnTo>
                <a:lnTo>
                  <a:pt x="182" y="2621"/>
                </a:lnTo>
                <a:lnTo>
                  <a:pt x="185" y="2621"/>
                </a:lnTo>
                <a:lnTo>
                  <a:pt x="188" y="2621"/>
                </a:lnTo>
                <a:lnTo>
                  <a:pt x="191" y="2621"/>
                </a:lnTo>
                <a:lnTo>
                  <a:pt x="194" y="2621"/>
                </a:lnTo>
                <a:lnTo>
                  <a:pt x="197" y="2621"/>
                </a:lnTo>
                <a:lnTo>
                  <a:pt x="200" y="2621"/>
                </a:lnTo>
                <a:lnTo>
                  <a:pt x="203" y="2621"/>
                </a:lnTo>
                <a:lnTo>
                  <a:pt x="205" y="2621"/>
                </a:lnTo>
                <a:lnTo>
                  <a:pt x="208" y="2621"/>
                </a:lnTo>
                <a:lnTo>
                  <a:pt x="211" y="2621"/>
                </a:lnTo>
                <a:lnTo>
                  <a:pt x="214" y="2621"/>
                </a:lnTo>
                <a:lnTo>
                  <a:pt x="217" y="2621"/>
                </a:lnTo>
                <a:lnTo>
                  <a:pt x="220" y="2621"/>
                </a:lnTo>
                <a:lnTo>
                  <a:pt x="222" y="2621"/>
                </a:lnTo>
                <a:lnTo>
                  <a:pt x="225" y="2621"/>
                </a:lnTo>
                <a:lnTo>
                  <a:pt x="228" y="2621"/>
                </a:lnTo>
                <a:lnTo>
                  <a:pt x="231" y="2621"/>
                </a:lnTo>
                <a:lnTo>
                  <a:pt x="234" y="2621"/>
                </a:lnTo>
                <a:lnTo>
                  <a:pt x="237" y="2621"/>
                </a:lnTo>
                <a:lnTo>
                  <a:pt x="240" y="2621"/>
                </a:lnTo>
                <a:lnTo>
                  <a:pt x="242" y="2621"/>
                </a:lnTo>
                <a:lnTo>
                  <a:pt x="245" y="2621"/>
                </a:lnTo>
                <a:lnTo>
                  <a:pt x="248" y="2621"/>
                </a:lnTo>
                <a:lnTo>
                  <a:pt x="251" y="2621"/>
                </a:lnTo>
                <a:lnTo>
                  <a:pt x="254" y="2621"/>
                </a:lnTo>
                <a:lnTo>
                  <a:pt x="257" y="2621"/>
                </a:lnTo>
                <a:lnTo>
                  <a:pt x="259" y="2621"/>
                </a:lnTo>
                <a:lnTo>
                  <a:pt x="262" y="2621"/>
                </a:lnTo>
                <a:lnTo>
                  <a:pt x="265" y="2621"/>
                </a:lnTo>
                <a:lnTo>
                  <a:pt x="268" y="2621"/>
                </a:lnTo>
                <a:lnTo>
                  <a:pt x="271" y="2621"/>
                </a:lnTo>
                <a:lnTo>
                  <a:pt x="274" y="2621"/>
                </a:lnTo>
                <a:lnTo>
                  <a:pt x="277" y="2621"/>
                </a:lnTo>
                <a:lnTo>
                  <a:pt x="279" y="2621"/>
                </a:lnTo>
                <a:lnTo>
                  <a:pt x="282" y="2621"/>
                </a:lnTo>
                <a:lnTo>
                  <a:pt x="285" y="2621"/>
                </a:lnTo>
                <a:lnTo>
                  <a:pt x="288" y="2621"/>
                </a:lnTo>
                <a:lnTo>
                  <a:pt x="291" y="2621"/>
                </a:lnTo>
                <a:lnTo>
                  <a:pt x="294" y="2621"/>
                </a:lnTo>
                <a:lnTo>
                  <a:pt x="296" y="2621"/>
                </a:lnTo>
                <a:lnTo>
                  <a:pt x="299" y="2621"/>
                </a:lnTo>
                <a:lnTo>
                  <a:pt x="302" y="2621"/>
                </a:lnTo>
                <a:lnTo>
                  <a:pt x="305" y="2621"/>
                </a:lnTo>
                <a:lnTo>
                  <a:pt x="308" y="2621"/>
                </a:lnTo>
                <a:lnTo>
                  <a:pt x="311" y="2621"/>
                </a:lnTo>
                <a:lnTo>
                  <a:pt x="314" y="2621"/>
                </a:lnTo>
                <a:lnTo>
                  <a:pt x="316" y="2621"/>
                </a:lnTo>
                <a:lnTo>
                  <a:pt x="319" y="2621"/>
                </a:lnTo>
                <a:lnTo>
                  <a:pt x="322" y="2621"/>
                </a:lnTo>
                <a:lnTo>
                  <a:pt x="325" y="2621"/>
                </a:lnTo>
                <a:lnTo>
                  <a:pt x="328" y="2621"/>
                </a:lnTo>
                <a:lnTo>
                  <a:pt x="331" y="2621"/>
                </a:lnTo>
                <a:lnTo>
                  <a:pt x="334" y="2621"/>
                </a:lnTo>
                <a:lnTo>
                  <a:pt x="336" y="2621"/>
                </a:lnTo>
                <a:lnTo>
                  <a:pt x="339" y="2621"/>
                </a:lnTo>
                <a:lnTo>
                  <a:pt x="342" y="2621"/>
                </a:lnTo>
                <a:lnTo>
                  <a:pt x="345" y="2621"/>
                </a:lnTo>
                <a:lnTo>
                  <a:pt x="348" y="2621"/>
                </a:lnTo>
                <a:lnTo>
                  <a:pt x="351" y="2621"/>
                </a:lnTo>
                <a:lnTo>
                  <a:pt x="354" y="2621"/>
                </a:lnTo>
                <a:lnTo>
                  <a:pt x="356" y="2621"/>
                </a:lnTo>
                <a:lnTo>
                  <a:pt x="359" y="2621"/>
                </a:lnTo>
                <a:lnTo>
                  <a:pt x="362" y="2621"/>
                </a:lnTo>
                <a:lnTo>
                  <a:pt x="365" y="2621"/>
                </a:lnTo>
                <a:lnTo>
                  <a:pt x="368" y="2621"/>
                </a:lnTo>
                <a:lnTo>
                  <a:pt x="371" y="2621"/>
                </a:lnTo>
                <a:lnTo>
                  <a:pt x="373" y="2621"/>
                </a:lnTo>
                <a:lnTo>
                  <a:pt x="376" y="2621"/>
                </a:lnTo>
                <a:lnTo>
                  <a:pt x="379" y="2621"/>
                </a:lnTo>
                <a:lnTo>
                  <a:pt x="382" y="2621"/>
                </a:lnTo>
                <a:lnTo>
                  <a:pt x="385" y="2621"/>
                </a:lnTo>
                <a:lnTo>
                  <a:pt x="388" y="2621"/>
                </a:lnTo>
                <a:lnTo>
                  <a:pt x="391" y="2621"/>
                </a:lnTo>
                <a:lnTo>
                  <a:pt x="393" y="2621"/>
                </a:lnTo>
                <a:lnTo>
                  <a:pt x="396" y="2621"/>
                </a:lnTo>
                <a:lnTo>
                  <a:pt x="399" y="2621"/>
                </a:lnTo>
                <a:lnTo>
                  <a:pt x="402" y="2621"/>
                </a:lnTo>
                <a:lnTo>
                  <a:pt x="405" y="2621"/>
                </a:lnTo>
                <a:lnTo>
                  <a:pt x="408" y="2621"/>
                </a:lnTo>
                <a:lnTo>
                  <a:pt x="410" y="2621"/>
                </a:lnTo>
                <a:lnTo>
                  <a:pt x="413" y="2621"/>
                </a:lnTo>
                <a:lnTo>
                  <a:pt x="416" y="2621"/>
                </a:lnTo>
                <a:lnTo>
                  <a:pt x="419" y="2621"/>
                </a:lnTo>
                <a:lnTo>
                  <a:pt x="422" y="2621"/>
                </a:lnTo>
                <a:lnTo>
                  <a:pt x="425" y="2621"/>
                </a:lnTo>
                <a:lnTo>
                  <a:pt x="428" y="2621"/>
                </a:lnTo>
                <a:lnTo>
                  <a:pt x="430" y="2621"/>
                </a:lnTo>
                <a:lnTo>
                  <a:pt x="433" y="2621"/>
                </a:lnTo>
                <a:lnTo>
                  <a:pt x="436" y="2621"/>
                </a:lnTo>
                <a:lnTo>
                  <a:pt x="439" y="2621"/>
                </a:lnTo>
                <a:lnTo>
                  <a:pt x="442" y="2621"/>
                </a:lnTo>
                <a:lnTo>
                  <a:pt x="445" y="2621"/>
                </a:lnTo>
                <a:lnTo>
                  <a:pt x="447" y="2621"/>
                </a:lnTo>
                <a:lnTo>
                  <a:pt x="451" y="2621"/>
                </a:lnTo>
                <a:lnTo>
                  <a:pt x="453" y="2621"/>
                </a:lnTo>
                <a:lnTo>
                  <a:pt x="456" y="2621"/>
                </a:lnTo>
                <a:lnTo>
                  <a:pt x="459" y="2621"/>
                </a:lnTo>
                <a:lnTo>
                  <a:pt x="462" y="2621"/>
                </a:lnTo>
                <a:lnTo>
                  <a:pt x="465" y="2621"/>
                </a:lnTo>
                <a:lnTo>
                  <a:pt x="468" y="2621"/>
                </a:lnTo>
                <a:lnTo>
                  <a:pt x="470" y="2621"/>
                </a:lnTo>
                <a:lnTo>
                  <a:pt x="473" y="2621"/>
                </a:lnTo>
                <a:lnTo>
                  <a:pt x="476" y="2621"/>
                </a:lnTo>
                <a:lnTo>
                  <a:pt x="479" y="2621"/>
                </a:lnTo>
                <a:lnTo>
                  <a:pt x="482" y="2621"/>
                </a:lnTo>
                <a:lnTo>
                  <a:pt x="485" y="2621"/>
                </a:lnTo>
                <a:lnTo>
                  <a:pt x="487" y="2621"/>
                </a:lnTo>
                <a:lnTo>
                  <a:pt x="490" y="2621"/>
                </a:lnTo>
                <a:lnTo>
                  <a:pt x="493" y="2621"/>
                </a:lnTo>
                <a:lnTo>
                  <a:pt x="496" y="2621"/>
                </a:lnTo>
                <a:lnTo>
                  <a:pt x="499" y="2621"/>
                </a:lnTo>
                <a:lnTo>
                  <a:pt x="502" y="2621"/>
                </a:lnTo>
                <a:lnTo>
                  <a:pt x="505" y="2621"/>
                </a:lnTo>
                <a:lnTo>
                  <a:pt x="507" y="2621"/>
                </a:lnTo>
                <a:lnTo>
                  <a:pt x="510" y="2621"/>
                </a:lnTo>
                <a:lnTo>
                  <a:pt x="513" y="2621"/>
                </a:lnTo>
                <a:lnTo>
                  <a:pt x="516" y="2621"/>
                </a:lnTo>
                <a:lnTo>
                  <a:pt x="519" y="2621"/>
                </a:lnTo>
                <a:lnTo>
                  <a:pt x="522" y="2621"/>
                </a:lnTo>
                <a:lnTo>
                  <a:pt x="524" y="2621"/>
                </a:lnTo>
                <a:lnTo>
                  <a:pt x="527" y="2621"/>
                </a:lnTo>
                <a:lnTo>
                  <a:pt x="530" y="2621"/>
                </a:lnTo>
                <a:lnTo>
                  <a:pt x="533" y="2621"/>
                </a:lnTo>
                <a:lnTo>
                  <a:pt x="536" y="2621"/>
                </a:lnTo>
                <a:lnTo>
                  <a:pt x="539" y="2621"/>
                </a:lnTo>
                <a:lnTo>
                  <a:pt x="542" y="2621"/>
                </a:lnTo>
                <a:lnTo>
                  <a:pt x="544" y="2621"/>
                </a:lnTo>
                <a:lnTo>
                  <a:pt x="547" y="2621"/>
                </a:lnTo>
                <a:lnTo>
                  <a:pt x="550" y="2621"/>
                </a:lnTo>
                <a:lnTo>
                  <a:pt x="553" y="2621"/>
                </a:lnTo>
                <a:lnTo>
                  <a:pt x="556" y="2621"/>
                </a:lnTo>
                <a:lnTo>
                  <a:pt x="559" y="2621"/>
                </a:lnTo>
                <a:lnTo>
                  <a:pt x="561" y="2621"/>
                </a:lnTo>
                <a:lnTo>
                  <a:pt x="564" y="2621"/>
                </a:lnTo>
                <a:lnTo>
                  <a:pt x="567" y="2621"/>
                </a:lnTo>
                <a:lnTo>
                  <a:pt x="570" y="2621"/>
                </a:lnTo>
                <a:lnTo>
                  <a:pt x="573" y="2621"/>
                </a:lnTo>
                <a:lnTo>
                  <a:pt x="576" y="2621"/>
                </a:lnTo>
                <a:lnTo>
                  <a:pt x="579" y="2621"/>
                </a:lnTo>
                <a:lnTo>
                  <a:pt x="581" y="2621"/>
                </a:lnTo>
                <a:lnTo>
                  <a:pt x="584" y="2621"/>
                </a:lnTo>
                <a:lnTo>
                  <a:pt x="587" y="2621"/>
                </a:lnTo>
                <a:lnTo>
                  <a:pt x="590" y="2621"/>
                </a:lnTo>
                <a:lnTo>
                  <a:pt x="593" y="2621"/>
                </a:lnTo>
                <a:lnTo>
                  <a:pt x="596" y="2621"/>
                </a:lnTo>
                <a:lnTo>
                  <a:pt x="598" y="2621"/>
                </a:lnTo>
                <a:lnTo>
                  <a:pt x="602" y="2621"/>
                </a:lnTo>
                <a:lnTo>
                  <a:pt x="604" y="2621"/>
                </a:lnTo>
                <a:lnTo>
                  <a:pt x="607" y="2621"/>
                </a:lnTo>
                <a:lnTo>
                  <a:pt x="610" y="2621"/>
                </a:lnTo>
                <a:lnTo>
                  <a:pt x="613" y="2621"/>
                </a:lnTo>
                <a:lnTo>
                  <a:pt x="616" y="2621"/>
                </a:lnTo>
                <a:lnTo>
                  <a:pt x="619" y="2621"/>
                </a:lnTo>
                <a:lnTo>
                  <a:pt x="621" y="2621"/>
                </a:lnTo>
                <a:lnTo>
                  <a:pt x="624" y="2621"/>
                </a:lnTo>
                <a:lnTo>
                  <a:pt x="627" y="2621"/>
                </a:lnTo>
                <a:lnTo>
                  <a:pt x="630" y="2621"/>
                </a:lnTo>
                <a:lnTo>
                  <a:pt x="633" y="2621"/>
                </a:lnTo>
                <a:lnTo>
                  <a:pt x="636" y="2621"/>
                </a:lnTo>
                <a:lnTo>
                  <a:pt x="639" y="2621"/>
                </a:lnTo>
                <a:lnTo>
                  <a:pt x="641" y="2621"/>
                </a:lnTo>
                <a:lnTo>
                  <a:pt x="644" y="2621"/>
                </a:lnTo>
                <a:lnTo>
                  <a:pt x="647" y="2621"/>
                </a:lnTo>
                <a:lnTo>
                  <a:pt x="650" y="2621"/>
                </a:lnTo>
                <a:lnTo>
                  <a:pt x="653" y="2621"/>
                </a:lnTo>
                <a:lnTo>
                  <a:pt x="656" y="2621"/>
                </a:lnTo>
                <a:lnTo>
                  <a:pt x="658" y="2621"/>
                </a:lnTo>
                <a:lnTo>
                  <a:pt x="661" y="2621"/>
                </a:lnTo>
                <a:lnTo>
                  <a:pt x="664" y="2621"/>
                </a:lnTo>
                <a:lnTo>
                  <a:pt x="667" y="2621"/>
                </a:lnTo>
                <a:lnTo>
                  <a:pt x="670" y="2621"/>
                </a:lnTo>
                <a:lnTo>
                  <a:pt x="673" y="2621"/>
                </a:lnTo>
                <a:lnTo>
                  <a:pt x="676" y="2621"/>
                </a:lnTo>
                <a:lnTo>
                  <a:pt x="678" y="2621"/>
                </a:lnTo>
                <a:lnTo>
                  <a:pt x="681" y="2621"/>
                </a:lnTo>
                <a:lnTo>
                  <a:pt x="684" y="2621"/>
                </a:lnTo>
                <a:lnTo>
                  <a:pt x="687" y="2621"/>
                </a:lnTo>
                <a:lnTo>
                  <a:pt x="690" y="2621"/>
                </a:lnTo>
                <a:lnTo>
                  <a:pt x="693" y="2621"/>
                </a:lnTo>
                <a:lnTo>
                  <a:pt x="695" y="2621"/>
                </a:lnTo>
                <a:lnTo>
                  <a:pt x="698" y="2621"/>
                </a:lnTo>
                <a:lnTo>
                  <a:pt x="701" y="2621"/>
                </a:lnTo>
                <a:lnTo>
                  <a:pt x="704" y="2621"/>
                </a:lnTo>
                <a:lnTo>
                  <a:pt x="707" y="2621"/>
                </a:lnTo>
                <a:lnTo>
                  <a:pt x="710" y="2621"/>
                </a:lnTo>
                <a:lnTo>
                  <a:pt x="712" y="2621"/>
                </a:lnTo>
                <a:lnTo>
                  <a:pt x="715" y="2621"/>
                </a:lnTo>
                <a:lnTo>
                  <a:pt x="718" y="2621"/>
                </a:lnTo>
                <a:lnTo>
                  <a:pt x="721" y="2621"/>
                </a:lnTo>
                <a:lnTo>
                  <a:pt x="724" y="2621"/>
                </a:lnTo>
                <a:lnTo>
                  <a:pt x="727" y="2621"/>
                </a:lnTo>
                <a:lnTo>
                  <a:pt x="730" y="2621"/>
                </a:lnTo>
                <a:lnTo>
                  <a:pt x="733" y="2621"/>
                </a:lnTo>
                <a:lnTo>
                  <a:pt x="735" y="2621"/>
                </a:lnTo>
                <a:lnTo>
                  <a:pt x="738" y="2621"/>
                </a:lnTo>
                <a:lnTo>
                  <a:pt x="741" y="2621"/>
                </a:lnTo>
                <a:lnTo>
                  <a:pt x="744" y="2621"/>
                </a:lnTo>
                <a:lnTo>
                  <a:pt x="747" y="2621"/>
                </a:lnTo>
                <a:lnTo>
                  <a:pt x="750" y="2621"/>
                </a:lnTo>
                <a:lnTo>
                  <a:pt x="753" y="2621"/>
                </a:lnTo>
                <a:lnTo>
                  <a:pt x="755" y="2621"/>
                </a:lnTo>
                <a:lnTo>
                  <a:pt x="758" y="2621"/>
                </a:lnTo>
                <a:lnTo>
                  <a:pt x="761" y="2621"/>
                </a:lnTo>
                <a:lnTo>
                  <a:pt x="764" y="2621"/>
                </a:lnTo>
                <a:lnTo>
                  <a:pt x="767" y="2621"/>
                </a:lnTo>
                <a:lnTo>
                  <a:pt x="770" y="2621"/>
                </a:lnTo>
                <a:lnTo>
                  <a:pt x="772" y="2621"/>
                </a:lnTo>
                <a:lnTo>
                  <a:pt x="775" y="2621"/>
                </a:lnTo>
                <a:lnTo>
                  <a:pt x="778" y="2621"/>
                </a:lnTo>
                <a:lnTo>
                  <a:pt x="781" y="2621"/>
                </a:lnTo>
                <a:lnTo>
                  <a:pt x="784" y="2621"/>
                </a:lnTo>
                <a:lnTo>
                  <a:pt x="787" y="2621"/>
                </a:lnTo>
                <a:lnTo>
                  <a:pt x="790" y="2621"/>
                </a:lnTo>
                <a:lnTo>
                  <a:pt x="792" y="2621"/>
                </a:lnTo>
                <a:lnTo>
                  <a:pt x="795" y="2621"/>
                </a:lnTo>
                <a:lnTo>
                  <a:pt x="798" y="2621"/>
                </a:lnTo>
                <a:lnTo>
                  <a:pt x="801" y="2621"/>
                </a:lnTo>
                <a:lnTo>
                  <a:pt x="804" y="2621"/>
                </a:lnTo>
                <a:lnTo>
                  <a:pt x="807" y="2621"/>
                </a:lnTo>
                <a:lnTo>
                  <a:pt x="809" y="2621"/>
                </a:lnTo>
                <a:lnTo>
                  <a:pt x="812" y="2621"/>
                </a:lnTo>
                <a:lnTo>
                  <a:pt x="815" y="2621"/>
                </a:lnTo>
                <a:lnTo>
                  <a:pt x="818" y="2621"/>
                </a:lnTo>
                <a:lnTo>
                  <a:pt x="821" y="2621"/>
                </a:lnTo>
                <a:lnTo>
                  <a:pt x="824" y="2621"/>
                </a:lnTo>
                <a:lnTo>
                  <a:pt x="827" y="2621"/>
                </a:lnTo>
                <a:lnTo>
                  <a:pt x="829" y="2621"/>
                </a:lnTo>
                <a:lnTo>
                  <a:pt x="832" y="2621"/>
                </a:lnTo>
                <a:lnTo>
                  <a:pt x="835" y="2621"/>
                </a:lnTo>
                <a:lnTo>
                  <a:pt x="838" y="2621"/>
                </a:lnTo>
                <a:lnTo>
                  <a:pt x="841" y="2621"/>
                </a:lnTo>
                <a:lnTo>
                  <a:pt x="844" y="2621"/>
                </a:lnTo>
                <a:lnTo>
                  <a:pt x="846" y="2621"/>
                </a:lnTo>
                <a:lnTo>
                  <a:pt x="849" y="2621"/>
                </a:lnTo>
                <a:lnTo>
                  <a:pt x="852" y="2621"/>
                </a:lnTo>
                <a:lnTo>
                  <a:pt x="855" y="2621"/>
                </a:lnTo>
                <a:lnTo>
                  <a:pt x="858" y="2621"/>
                </a:lnTo>
                <a:lnTo>
                  <a:pt x="861" y="2621"/>
                </a:lnTo>
                <a:lnTo>
                  <a:pt x="864" y="2621"/>
                </a:lnTo>
                <a:lnTo>
                  <a:pt x="867" y="2621"/>
                </a:lnTo>
                <a:lnTo>
                  <a:pt x="869" y="2621"/>
                </a:lnTo>
                <a:lnTo>
                  <a:pt x="872" y="2621"/>
                </a:lnTo>
                <a:lnTo>
                  <a:pt x="875" y="2621"/>
                </a:lnTo>
                <a:lnTo>
                  <a:pt x="878" y="2621"/>
                </a:lnTo>
                <a:lnTo>
                  <a:pt x="881" y="2621"/>
                </a:lnTo>
                <a:lnTo>
                  <a:pt x="884" y="2621"/>
                </a:lnTo>
                <a:lnTo>
                  <a:pt x="886" y="2621"/>
                </a:lnTo>
                <a:lnTo>
                  <a:pt x="889" y="2621"/>
                </a:lnTo>
                <a:lnTo>
                  <a:pt x="892" y="2621"/>
                </a:lnTo>
                <a:lnTo>
                  <a:pt x="895" y="2621"/>
                </a:lnTo>
                <a:lnTo>
                  <a:pt x="898" y="2621"/>
                </a:lnTo>
                <a:lnTo>
                  <a:pt x="901" y="2621"/>
                </a:lnTo>
                <a:lnTo>
                  <a:pt x="904" y="2621"/>
                </a:lnTo>
                <a:lnTo>
                  <a:pt x="906" y="2621"/>
                </a:lnTo>
                <a:lnTo>
                  <a:pt x="909" y="2621"/>
                </a:lnTo>
                <a:lnTo>
                  <a:pt x="912" y="2621"/>
                </a:lnTo>
                <a:lnTo>
                  <a:pt x="915" y="2621"/>
                </a:lnTo>
                <a:lnTo>
                  <a:pt x="918" y="2621"/>
                </a:lnTo>
                <a:lnTo>
                  <a:pt x="921" y="2621"/>
                </a:lnTo>
                <a:lnTo>
                  <a:pt x="923" y="2621"/>
                </a:lnTo>
                <a:lnTo>
                  <a:pt x="926" y="2621"/>
                </a:lnTo>
                <a:lnTo>
                  <a:pt x="929" y="2621"/>
                </a:lnTo>
                <a:lnTo>
                  <a:pt x="932" y="2621"/>
                </a:lnTo>
                <a:lnTo>
                  <a:pt x="935" y="2621"/>
                </a:lnTo>
                <a:lnTo>
                  <a:pt x="938" y="2621"/>
                </a:lnTo>
                <a:lnTo>
                  <a:pt x="941" y="2621"/>
                </a:lnTo>
                <a:lnTo>
                  <a:pt x="943" y="2621"/>
                </a:lnTo>
                <a:lnTo>
                  <a:pt x="946" y="2621"/>
                </a:lnTo>
                <a:lnTo>
                  <a:pt x="949" y="2621"/>
                </a:lnTo>
                <a:lnTo>
                  <a:pt x="952" y="2621"/>
                </a:lnTo>
                <a:lnTo>
                  <a:pt x="955" y="2621"/>
                </a:lnTo>
                <a:lnTo>
                  <a:pt x="958" y="2621"/>
                </a:lnTo>
                <a:lnTo>
                  <a:pt x="960" y="2621"/>
                </a:lnTo>
                <a:lnTo>
                  <a:pt x="963" y="2621"/>
                </a:lnTo>
                <a:lnTo>
                  <a:pt x="966" y="2621"/>
                </a:lnTo>
                <a:lnTo>
                  <a:pt x="969" y="2621"/>
                </a:lnTo>
                <a:lnTo>
                  <a:pt x="972" y="2621"/>
                </a:lnTo>
                <a:lnTo>
                  <a:pt x="975" y="2621"/>
                </a:lnTo>
                <a:lnTo>
                  <a:pt x="978" y="2621"/>
                </a:lnTo>
                <a:lnTo>
                  <a:pt x="980" y="2621"/>
                </a:lnTo>
                <a:lnTo>
                  <a:pt x="983" y="2621"/>
                </a:lnTo>
                <a:lnTo>
                  <a:pt x="986" y="2621"/>
                </a:lnTo>
                <a:lnTo>
                  <a:pt x="989" y="2621"/>
                </a:lnTo>
                <a:lnTo>
                  <a:pt x="992" y="2621"/>
                </a:lnTo>
                <a:lnTo>
                  <a:pt x="995" y="2621"/>
                </a:lnTo>
                <a:lnTo>
                  <a:pt x="997" y="2621"/>
                </a:lnTo>
                <a:lnTo>
                  <a:pt x="1000" y="2621"/>
                </a:lnTo>
                <a:lnTo>
                  <a:pt x="1003" y="2621"/>
                </a:lnTo>
                <a:lnTo>
                  <a:pt x="1006" y="2621"/>
                </a:lnTo>
                <a:lnTo>
                  <a:pt x="1009" y="2621"/>
                </a:lnTo>
                <a:lnTo>
                  <a:pt x="1012" y="2621"/>
                </a:lnTo>
                <a:lnTo>
                  <a:pt x="1015" y="2621"/>
                </a:lnTo>
                <a:lnTo>
                  <a:pt x="1018" y="2621"/>
                </a:lnTo>
                <a:lnTo>
                  <a:pt x="1020" y="2621"/>
                </a:lnTo>
                <a:lnTo>
                  <a:pt x="1023" y="2621"/>
                </a:lnTo>
                <a:lnTo>
                  <a:pt x="1026" y="2621"/>
                </a:lnTo>
                <a:lnTo>
                  <a:pt x="1029" y="2621"/>
                </a:lnTo>
                <a:lnTo>
                  <a:pt x="1032" y="2621"/>
                </a:lnTo>
                <a:lnTo>
                  <a:pt x="1035" y="2621"/>
                </a:lnTo>
                <a:lnTo>
                  <a:pt x="1037" y="2621"/>
                </a:lnTo>
                <a:lnTo>
                  <a:pt x="1040" y="2621"/>
                </a:lnTo>
                <a:lnTo>
                  <a:pt x="1043" y="2621"/>
                </a:lnTo>
                <a:lnTo>
                  <a:pt x="1046" y="2621"/>
                </a:lnTo>
                <a:lnTo>
                  <a:pt x="1049" y="2621"/>
                </a:lnTo>
                <a:lnTo>
                  <a:pt x="1052" y="2621"/>
                </a:lnTo>
                <a:lnTo>
                  <a:pt x="1055" y="2620"/>
                </a:lnTo>
                <a:lnTo>
                  <a:pt x="1057" y="2620"/>
                </a:lnTo>
                <a:lnTo>
                  <a:pt x="1060" y="2620"/>
                </a:lnTo>
                <a:lnTo>
                  <a:pt x="1063" y="2620"/>
                </a:lnTo>
                <a:lnTo>
                  <a:pt x="1066" y="2620"/>
                </a:lnTo>
                <a:lnTo>
                  <a:pt x="1069" y="2620"/>
                </a:lnTo>
                <a:lnTo>
                  <a:pt x="1072" y="2620"/>
                </a:lnTo>
                <a:lnTo>
                  <a:pt x="1074" y="2620"/>
                </a:lnTo>
                <a:lnTo>
                  <a:pt x="1077" y="2620"/>
                </a:lnTo>
                <a:lnTo>
                  <a:pt x="1080" y="2620"/>
                </a:lnTo>
                <a:lnTo>
                  <a:pt x="1083" y="2620"/>
                </a:lnTo>
                <a:lnTo>
                  <a:pt x="1086" y="2620"/>
                </a:lnTo>
                <a:lnTo>
                  <a:pt x="1089" y="2620"/>
                </a:lnTo>
                <a:lnTo>
                  <a:pt x="1092" y="2620"/>
                </a:lnTo>
                <a:lnTo>
                  <a:pt x="1094" y="2620"/>
                </a:lnTo>
                <a:lnTo>
                  <a:pt x="1097" y="2620"/>
                </a:lnTo>
                <a:lnTo>
                  <a:pt x="1100" y="2620"/>
                </a:lnTo>
                <a:lnTo>
                  <a:pt x="1103" y="2620"/>
                </a:lnTo>
                <a:lnTo>
                  <a:pt x="1106" y="2620"/>
                </a:lnTo>
                <a:lnTo>
                  <a:pt x="1109" y="2620"/>
                </a:lnTo>
                <a:lnTo>
                  <a:pt x="1111" y="2620"/>
                </a:lnTo>
                <a:lnTo>
                  <a:pt x="1114" y="2620"/>
                </a:lnTo>
                <a:lnTo>
                  <a:pt x="1117" y="2620"/>
                </a:lnTo>
                <a:lnTo>
                  <a:pt x="1120" y="2620"/>
                </a:lnTo>
                <a:lnTo>
                  <a:pt x="1123" y="2620"/>
                </a:lnTo>
                <a:lnTo>
                  <a:pt x="1126" y="2620"/>
                </a:lnTo>
                <a:lnTo>
                  <a:pt x="1129" y="2620"/>
                </a:lnTo>
                <a:lnTo>
                  <a:pt x="1132" y="2620"/>
                </a:lnTo>
                <a:lnTo>
                  <a:pt x="1134" y="2620"/>
                </a:lnTo>
                <a:lnTo>
                  <a:pt x="1137" y="2620"/>
                </a:lnTo>
                <a:lnTo>
                  <a:pt x="1140" y="2620"/>
                </a:lnTo>
                <a:lnTo>
                  <a:pt x="1143" y="2620"/>
                </a:lnTo>
                <a:lnTo>
                  <a:pt x="1146" y="2620"/>
                </a:lnTo>
                <a:lnTo>
                  <a:pt x="1149" y="2620"/>
                </a:lnTo>
                <a:lnTo>
                  <a:pt x="1151" y="2620"/>
                </a:lnTo>
                <a:lnTo>
                  <a:pt x="1154" y="2620"/>
                </a:lnTo>
                <a:lnTo>
                  <a:pt x="1157" y="2620"/>
                </a:lnTo>
                <a:lnTo>
                  <a:pt x="1160" y="2620"/>
                </a:lnTo>
                <a:lnTo>
                  <a:pt x="1163" y="2620"/>
                </a:lnTo>
                <a:lnTo>
                  <a:pt x="1166" y="2620"/>
                </a:lnTo>
                <a:lnTo>
                  <a:pt x="1169" y="2620"/>
                </a:lnTo>
                <a:lnTo>
                  <a:pt x="1171" y="2620"/>
                </a:lnTo>
                <a:lnTo>
                  <a:pt x="1174" y="2620"/>
                </a:lnTo>
                <a:lnTo>
                  <a:pt x="1177" y="2620"/>
                </a:lnTo>
                <a:lnTo>
                  <a:pt x="1180" y="2620"/>
                </a:lnTo>
                <a:lnTo>
                  <a:pt x="1183" y="2620"/>
                </a:lnTo>
                <a:lnTo>
                  <a:pt x="1186" y="2620"/>
                </a:lnTo>
                <a:lnTo>
                  <a:pt x="1188" y="2620"/>
                </a:lnTo>
                <a:lnTo>
                  <a:pt x="1191" y="2620"/>
                </a:lnTo>
                <a:lnTo>
                  <a:pt x="1194" y="2620"/>
                </a:lnTo>
                <a:lnTo>
                  <a:pt x="1197" y="2620"/>
                </a:lnTo>
                <a:lnTo>
                  <a:pt x="1200" y="2620"/>
                </a:lnTo>
                <a:lnTo>
                  <a:pt x="1203" y="2620"/>
                </a:lnTo>
                <a:lnTo>
                  <a:pt x="1206" y="2620"/>
                </a:lnTo>
                <a:lnTo>
                  <a:pt x="1208" y="2620"/>
                </a:lnTo>
                <a:lnTo>
                  <a:pt x="1211" y="2620"/>
                </a:lnTo>
                <a:lnTo>
                  <a:pt x="1214" y="2620"/>
                </a:lnTo>
                <a:lnTo>
                  <a:pt x="1217" y="2620"/>
                </a:lnTo>
                <a:lnTo>
                  <a:pt x="1220" y="2620"/>
                </a:lnTo>
                <a:lnTo>
                  <a:pt x="1223" y="2620"/>
                </a:lnTo>
                <a:lnTo>
                  <a:pt x="1225" y="2620"/>
                </a:lnTo>
                <a:lnTo>
                  <a:pt x="1228" y="2620"/>
                </a:lnTo>
                <a:lnTo>
                  <a:pt x="1231" y="2620"/>
                </a:lnTo>
                <a:lnTo>
                  <a:pt x="1234" y="2619"/>
                </a:lnTo>
                <a:lnTo>
                  <a:pt x="1237" y="2619"/>
                </a:lnTo>
                <a:lnTo>
                  <a:pt x="1240" y="2619"/>
                </a:lnTo>
                <a:lnTo>
                  <a:pt x="1243" y="2619"/>
                </a:lnTo>
                <a:lnTo>
                  <a:pt x="1245" y="2619"/>
                </a:lnTo>
                <a:lnTo>
                  <a:pt x="1248" y="2619"/>
                </a:lnTo>
                <a:lnTo>
                  <a:pt x="1251" y="2619"/>
                </a:lnTo>
                <a:lnTo>
                  <a:pt x="1254" y="2619"/>
                </a:lnTo>
                <a:lnTo>
                  <a:pt x="1257" y="2619"/>
                </a:lnTo>
                <a:lnTo>
                  <a:pt x="1260" y="2619"/>
                </a:lnTo>
                <a:lnTo>
                  <a:pt x="1262" y="2619"/>
                </a:lnTo>
                <a:lnTo>
                  <a:pt x="1265" y="2619"/>
                </a:lnTo>
                <a:lnTo>
                  <a:pt x="1268" y="2619"/>
                </a:lnTo>
                <a:lnTo>
                  <a:pt x="1271" y="2619"/>
                </a:lnTo>
                <a:lnTo>
                  <a:pt x="1274" y="2619"/>
                </a:lnTo>
                <a:lnTo>
                  <a:pt x="1277" y="2619"/>
                </a:lnTo>
                <a:lnTo>
                  <a:pt x="1280" y="2619"/>
                </a:lnTo>
                <a:lnTo>
                  <a:pt x="1283" y="2619"/>
                </a:lnTo>
                <a:lnTo>
                  <a:pt x="1285" y="2619"/>
                </a:lnTo>
                <a:lnTo>
                  <a:pt x="1288" y="2619"/>
                </a:lnTo>
                <a:lnTo>
                  <a:pt x="1291" y="2619"/>
                </a:lnTo>
                <a:lnTo>
                  <a:pt x="1294" y="2619"/>
                </a:lnTo>
                <a:lnTo>
                  <a:pt x="1297" y="2619"/>
                </a:lnTo>
                <a:lnTo>
                  <a:pt x="1300" y="2618"/>
                </a:lnTo>
                <a:lnTo>
                  <a:pt x="1302" y="2618"/>
                </a:lnTo>
                <a:lnTo>
                  <a:pt x="1305" y="2618"/>
                </a:lnTo>
                <a:lnTo>
                  <a:pt x="1308" y="2618"/>
                </a:lnTo>
                <a:lnTo>
                  <a:pt x="1311" y="2618"/>
                </a:lnTo>
                <a:lnTo>
                  <a:pt x="1314" y="2618"/>
                </a:lnTo>
                <a:lnTo>
                  <a:pt x="1317" y="2618"/>
                </a:lnTo>
                <a:lnTo>
                  <a:pt x="1320" y="2618"/>
                </a:lnTo>
                <a:lnTo>
                  <a:pt x="1322" y="2618"/>
                </a:lnTo>
                <a:lnTo>
                  <a:pt x="1325" y="2618"/>
                </a:lnTo>
                <a:lnTo>
                  <a:pt x="1328" y="2618"/>
                </a:lnTo>
                <a:lnTo>
                  <a:pt x="1331" y="2618"/>
                </a:lnTo>
                <a:lnTo>
                  <a:pt x="1334" y="2618"/>
                </a:lnTo>
                <a:lnTo>
                  <a:pt x="1337" y="2618"/>
                </a:lnTo>
                <a:lnTo>
                  <a:pt x="1339" y="2618"/>
                </a:lnTo>
                <a:lnTo>
                  <a:pt x="1342" y="2618"/>
                </a:lnTo>
                <a:lnTo>
                  <a:pt x="1345" y="2618"/>
                </a:lnTo>
                <a:lnTo>
                  <a:pt x="1348" y="2618"/>
                </a:lnTo>
                <a:lnTo>
                  <a:pt x="1351" y="2618"/>
                </a:lnTo>
                <a:lnTo>
                  <a:pt x="1354" y="2617"/>
                </a:lnTo>
                <a:lnTo>
                  <a:pt x="1357" y="2617"/>
                </a:lnTo>
                <a:lnTo>
                  <a:pt x="1359" y="2617"/>
                </a:lnTo>
                <a:lnTo>
                  <a:pt x="1362" y="2617"/>
                </a:lnTo>
                <a:lnTo>
                  <a:pt x="1365" y="2617"/>
                </a:lnTo>
                <a:lnTo>
                  <a:pt x="1368" y="2617"/>
                </a:lnTo>
                <a:lnTo>
                  <a:pt x="1371" y="2617"/>
                </a:lnTo>
                <a:lnTo>
                  <a:pt x="1374" y="2617"/>
                </a:lnTo>
                <a:lnTo>
                  <a:pt x="1376" y="2617"/>
                </a:lnTo>
                <a:lnTo>
                  <a:pt x="1379" y="2617"/>
                </a:lnTo>
                <a:lnTo>
                  <a:pt x="1382" y="2617"/>
                </a:lnTo>
                <a:lnTo>
                  <a:pt x="1385" y="2616"/>
                </a:lnTo>
                <a:lnTo>
                  <a:pt x="1388" y="2616"/>
                </a:lnTo>
                <a:lnTo>
                  <a:pt x="1391" y="2616"/>
                </a:lnTo>
                <a:lnTo>
                  <a:pt x="1394" y="2616"/>
                </a:lnTo>
                <a:lnTo>
                  <a:pt x="1396" y="2616"/>
                </a:lnTo>
                <a:lnTo>
                  <a:pt x="1399" y="2616"/>
                </a:lnTo>
                <a:lnTo>
                  <a:pt x="1402" y="2616"/>
                </a:lnTo>
                <a:lnTo>
                  <a:pt x="1405" y="2616"/>
                </a:lnTo>
                <a:lnTo>
                  <a:pt x="1408" y="2616"/>
                </a:lnTo>
                <a:lnTo>
                  <a:pt x="1411" y="2616"/>
                </a:lnTo>
                <a:lnTo>
                  <a:pt x="1413" y="2616"/>
                </a:lnTo>
                <a:lnTo>
                  <a:pt x="1416" y="2615"/>
                </a:lnTo>
                <a:lnTo>
                  <a:pt x="1419" y="2615"/>
                </a:lnTo>
                <a:lnTo>
                  <a:pt x="1422" y="2615"/>
                </a:lnTo>
                <a:lnTo>
                  <a:pt x="1425" y="2615"/>
                </a:lnTo>
                <a:lnTo>
                  <a:pt x="1428" y="2615"/>
                </a:lnTo>
                <a:lnTo>
                  <a:pt x="1431" y="2615"/>
                </a:lnTo>
                <a:lnTo>
                  <a:pt x="1434" y="2615"/>
                </a:lnTo>
                <a:lnTo>
                  <a:pt x="1436" y="2615"/>
                </a:lnTo>
                <a:lnTo>
                  <a:pt x="1439" y="2615"/>
                </a:lnTo>
                <a:lnTo>
                  <a:pt x="1442" y="2615"/>
                </a:lnTo>
                <a:lnTo>
                  <a:pt x="1445" y="2614"/>
                </a:lnTo>
                <a:lnTo>
                  <a:pt x="1448" y="2614"/>
                </a:lnTo>
                <a:lnTo>
                  <a:pt x="1451" y="2614"/>
                </a:lnTo>
                <a:lnTo>
                  <a:pt x="1453" y="2614"/>
                </a:lnTo>
                <a:lnTo>
                  <a:pt x="1456" y="2614"/>
                </a:lnTo>
                <a:lnTo>
                  <a:pt x="1459" y="2614"/>
                </a:lnTo>
                <a:lnTo>
                  <a:pt x="1462" y="2613"/>
                </a:lnTo>
                <a:lnTo>
                  <a:pt x="1465" y="2613"/>
                </a:lnTo>
                <a:lnTo>
                  <a:pt x="1468" y="2613"/>
                </a:lnTo>
                <a:lnTo>
                  <a:pt x="1471" y="2613"/>
                </a:lnTo>
                <a:lnTo>
                  <a:pt x="1473" y="2613"/>
                </a:lnTo>
                <a:lnTo>
                  <a:pt x="1476" y="2613"/>
                </a:lnTo>
                <a:lnTo>
                  <a:pt x="1479" y="2613"/>
                </a:lnTo>
                <a:lnTo>
                  <a:pt x="1482" y="2612"/>
                </a:lnTo>
                <a:lnTo>
                  <a:pt x="1485" y="2612"/>
                </a:lnTo>
                <a:lnTo>
                  <a:pt x="1488" y="2612"/>
                </a:lnTo>
                <a:lnTo>
                  <a:pt x="1490" y="2612"/>
                </a:lnTo>
                <a:lnTo>
                  <a:pt x="1493" y="2612"/>
                </a:lnTo>
                <a:lnTo>
                  <a:pt x="1496" y="2612"/>
                </a:lnTo>
                <a:lnTo>
                  <a:pt x="1499" y="2611"/>
                </a:lnTo>
                <a:lnTo>
                  <a:pt x="1502" y="2611"/>
                </a:lnTo>
                <a:lnTo>
                  <a:pt x="1505" y="2611"/>
                </a:lnTo>
                <a:lnTo>
                  <a:pt x="1508" y="2611"/>
                </a:lnTo>
                <a:lnTo>
                  <a:pt x="1510" y="2610"/>
                </a:lnTo>
                <a:lnTo>
                  <a:pt x="1513" y="2610"/>
                </a:lnTo>
                <a:lnTo>
                  <a:pt x="1516" y="2610"/>
                </a:lnTo>
                <a:lnTo>
                  <a:pt x="1519" y="2610"/>
                </a:lnTo>
                <a:lnTo>
                  <a:pt x="1522" y="2610"/>
                </a:lnTo>
                <a:lnTo>
                  <a:pt x="1525" y="2609"/>
                </a:lnTo>
                <a:lnTo>
                  <a:pt x="1527" y="2609"/>
                </a:lnTo>
                <a:lnTo>
                  <a:pt x="1530" y="2609"/>
                </a:lnTo>
                <a:lnTo>
                  <a:pt x="1533" y="2609"/>
                </a:lnTo>
                <a:lnTo>
                  <a:pt x="1536" y="2608"/>
                </a:lnTo>
                <a:lnTo>
                  <a:pt x="1539" y="2608"/>
                </a:lnTo>
                <a:lnTo>
                  <a:pt x="1542" y="2608"/>
                </a:lnTo>
                <a:lnTo>
                  <a:pt x="1545" y="2608"/>
                </a:lnTo>
                <a:lnTo>
                  <a:pt x="1548" y="2607"/>
                </a:lnTo>
                <a:lnTo>
                  <a:pt x="1550" y="2607"/>
                </a:lnTo>
                <a:lnTo>
                  <a:pt x="1553" y="2607"/>
                </a:lnTo>
                <a:lnTo>
                  <a:pt x="1556" y="2607"/>
                </a:lnTo>
                <a:lnTo>
                  <a:pt x="1559" y="2606"/>
                </a:lnTo>
                <a:lnTo>
                  <a:pt x="1562" y="2606"/>
                </a:lnTo>
                <a:lnTo>
                  <a:pt x="1565" y="2606"/>
                </a:lnTo>
                <a:lnTo>
                  <a:pt x="1567" y="2605"/>
                </a:lnTo>
                <a:lnTo>
                  <a:pt x="1570" y="2605"/>
                </a:lnTo>
                <a:lnTo>
                  <a:pt x="1573" y="2605"/>
                </a:lnTo>
                <a:lnTo>
                  <a:pt x="1576" y="2604"/>
                </a:lnTo>
                <a:lnTo>
                  <a:pt x="1579" y="2604"/>
                </a:lnTo>
                <a:lnTo>
                  <a:pt x="1582" y="2604"/>
                </a:lnTo>
                <a:lnTo>
                  <a:pt x="1585" y="2603"/>
                </a:lnTo>
                <a:lnTo>
                  <a:pt x="1587" y="2603"/>
                </a:lnTo>
                <a:lnTo>
                  <a:pt x="1590" y="2603"/>
                </a:lnTo>
                <a:lnTo>
                  <a:pt x="1593" y="2602"/>
                </a:lnTo>
                <a:lnTo>
                  <a:pt x="1596" y="2602"/>
                </a:lnTo>
                <a:lnTo>
                  <a:pt x="1599" y="2602"/>
                </a:lnTo>
                <a:lnTo>
                  <a:pt x="1602" y="2601"/>
                </a:lnTo>
                <a:lnTo>
                  <a:pt x="1604" y="2601"/>
                </a:lnTo>
                <a:lnTo>
                  <a:pt x="1607" y="2600"/>
                </a:lnTo>
                <a:lnTo>
                  <a:pt x="1610" y="2600"/>
                </a:lnTo>
                <a:lnTo>
                  <a:pt x="1613" y="2600"/>
                </a:lnTo>
                <a:lnTo>
                  <a:pt x="1616" y="2599"/>
                </a:lnTo>
                <a:lnTo>
                  <a:pt x="1619" y="2599"/>
                </a:lnTo>
                <a:lnTo>
                  <a:pt x="1622" y="2598"/>
                </a:lnTo>
                <a:lnTo>
                  <a:pt x="1624" y="2598"/>
                </a:lnTo>
                <a:lnTo>
                  <a:pt x="1627" y="2597"/>
                </a:lnTo>
                <a:lnTo>
                  <a:pt x="1630" y="2597"/>
                </a:lnTo>
                <a:lnTo>
                  <a:pt x="1633" y="2596"/>
                </a:lnTo>
                <a:lnTo>
                  <a:pt x="1636" y="2596"/>
                </a:lnTo>
                <a:lnTo>
                  <a:pt x="1639" y="2595"/>
                </a:lnTo>
                <a:lnTo>
                  <a:pt x="1641" y="2595"/>
                </a:lnTo>
                <a:lnTo>
                  <a:pt x="1644" y="2594"/>
                </a:lnTo>
                <a:lnTo>
                  <a:pt x="1647" y="2594"/>
                </a:lnTo>
                <a:lnTo>
                  <a:pt x="1650" y="2593"/>
                </a:lnTo>
                <a:lnTo>
                  <a:pt x="1653" y="2593"/>
                </a:lnTo>
                <a:lnTo>
                  <a:pt x="1656" y="2592"/>
                </a:lnTo>
                <a:lnTo>
                  <a:pt x="1659" y="2592"/>
                </a:lnTo>
                <a:lnTo>
                  <a:pt x="1661" y="2591"/>
                </a:lnTo>
                <a:lnTo>
                  <a:pt x="1664" y="2590"/>
                </a:lnTo>
                <a:lnTo>
                  <a:pt x="1667" y="2590"/>
                </a:lnTo>
                <a:lnTo>
                  <a:pt x="1670" y="2589"/>
                </a:lnTo>
                <a:lnTo>
                  <a:pt x="1673" y="2589"/>
                </a:lnTo>
                <a:lnTo>
                  <a:pt x="1676" y="2588"/>
                </a:lnTo>
                <a:lnTo>
                  <a:pt x="1678" y="2587"/>
                </a:lnTo>
                <a:lnTo>
                  <a:pt x="1682" y="2586"/>
                </a:lnTo>
                <a:lnTo>
                  <a:pt x="1684" y="2586"/>
                </a:lnTo>
                <a:lnTo>
                  <a:pt x="1687" y="2585"/>
                </a:lnTo>
                <a:lnTo>
                  <a:pt x="1690" y="2584"/>
                </a:lnTo>
                <a:lnTo>
                  <a:pt x="1693" y="2584"/>
                </a:lnTo>
                <a:lnTo>
                  <a:pt x="1696" y="2583"/>
                </a:lnTo>
                <a:lnTo>
                  <a:pt x="1699" y="2582"/>
                </a:lnTo>
                <a:lnTo>
                  <a:pt x="1701" y="2581"/>
                </a:lnTo>
                <a:lnTo>
                  <a:pt x="1704" y="2581"/>
                </a:lnTo>
                <a:lnTo>
                  <a:pt x="1707" y="2580"/>
                </a:lnTo>
                <a:lnTo>
                  <a:pt x="1710" y="2579"/>
                </a:lnTo>
                <a:lnTo>
                  <a:pt x="1713" y="2578"/>
                </a:lnTo>
                <a:lnTo>
                  <a:pt x="1716" y="2577"/>
                </a:lnTo>
                <a:lnTo>
                  <a:pt x="1718" y="2576"/>
                </a:lnTo>
                <a:lnTo>
                  <a:pt x="1721" y="2576"/>
                </a:lnTo>
                <a:lnTo>
                  <a:pt x="1724" y="2575"/>
                </a:lnTo>
                <a:lnTo>
                  <a:pt x="1727" y="2574"/>
                </a:lnTo>
                <a:lnTo>
                  <a:pt x="1730" y="2573"/>
                </a:lnTo>
                <a:lnTo>
                  <a:pt x="1733" y="2572"/>
                </a:lnTo>
                <a:lnTo>
                  <a:pt x="1736" y="2571"/>
                </a:lnTo>
                <a:lnTo>
                  <a:pt x="1738" y="2570"/>
                </a:lnTo>
                <a:lnTo>
                  <a:pt x="1741" y="2569"/>
                </a:lnTo>
                <a:lnTo>
                  <a:pt x="1744" y="2568"/>
                </a:lnTo>
                <a:lnTo>
                  <a:pt x="1747" y="2567"/>
                </a:lnTo>
                <a:lnTo>
                  <a:pt x="1750" y="2566"/>
                </a:lnTo>
                <a:lnTo>
                  <a:pt x="1753" y="2564"/>
                </a:lnTo>
                <a:lnTo>
                  <a:pt x="1755" y="2563"/>
                </a:lnTo>
                <a:lnTo>
                  <a:pt x="1758" y="2562"/>
                </a:lnTo>
                <a:lnTo>
                  <a:pt x="1761" y="2561"/>
                </a:lnTo>
                <a:lnTo>
                  <a:pt x="1764" y="2560"/>
                </a:lnTo>
                <a:lnTo>
                  <a:pt x="1767" y="2559"/>
                </a:lnTo>
                <a:lnTo>
                  <a:pt x="1770" y="2558"/>
                </a:lnTo>
                <a:lnTo>
                  <a:pt x="1773" y="2556"/>
                </a:lnTo>
                <a:lnTo>
                  <a:pt x="1775" y="2555"/>
                </a:lnTo>
                <a:lnTo>
                  <a:pt x="1778" y="2554"/>
                </a:lnTo>
                <a:lnTo>
                  <a:pt x="1781" y="2552"/>
                </a:lnTo>
                <a:lnTo>
                  <a:pt x="1784" y="2551"/>
                </a:lnTo>
                <a:lnTo>
                  <a:pt x="1787" y="2550"/>
                </a:lnTo>
                <a:lnTo>
                  <a:pt x="1790" y="2548"/>
                </a:lnTo>
                <a:lnTo>
                  <a:pt x="1792" y="2547"/>
                </a:lnTo>
                <a:lnTo>
                  <a:pt x="1795" y="2545"/>
                </a:lnTo>
                <a:lnTo>
                  <a:pt x="1798" y="2544"/>
                </a:lnTo>
                <a:lnTo>
                  <a:pt x="1801" y="2542"/>
                </a:lnTo>
                <a:lnTo>
                  <a:pt x="1804" y="2541"/>
                </a:lnTo>
                <a:lnTo>
                  <a:pt x="1807" y="2539"/>
                </a:lnTo>
                <a:lnTo>
                  <a:pt x="1810" y="2538"/>
                </a:lnTo>
                <a:lnTo>
                  <a:pt x="1812" y="2536"/>
                </a:lnTo>
                <a:lnTo>
                  <a:pt x="1815" y="2534"/>
                </a:lnTo>
                <a:lnTo>
                  <a:pt x="1818" y="2533"/>
                </a:lnTo>
                <a:lnTo>
                  <a:pt x="1821" y="2531"/>
                </a:lnTo>
                <a:lnTo>
                  <a:pt x="1824" y="2529"/>
                </a:lnTo>
                <a:lnTo>
                  <a:pt x="1827" y="2527"/>
                </a:lnTo>
                <a:lnTo>
                  <a:pt x="1830" y="2526"/>
                </a:lnTo>
                <a:lnTo>
                  <a:pt x="1833" y="2524"/>
                </a:lnTo>
                <a:lnTo>
                  <a:pt x="1835" y="2522"/>
                </a:lnTo>
                <a:lnTo>
                  <a:pt x="1838" y="2520"/>
                </a:lnTo>
                <a:lnTo>
                  <a:pt x="1841" y="2518"/>
                </a:lnTo>
                <a:lnTo>
                  <a:pt x="1844" y="2516"/>
                </a:lnTo>
                <a:lnTo>
                  <a:pt x="1847" y="2514"/>
                </a:lnTo>
                <a:lnTo>
                  <a:pt x="1850" y="2512"/>
                </a:lnTo>
                <a:lnTo>
                  <a:pt x="1852" y="2510"/>
                </a:lnTo>
                <a:lnTo>
                  <a:pt x="1855" y="2508"/>
                </a:lnTo>
                <a:lnTo>
                  <a:pt x="1858" y="2506"/>
                </a:lnTo>
                <a:lnTo>
                  <a:pt x="1861" y="2503"/>
                </a:lnTo>
                <a:lnTo>
                  <a:pt x="1864" y="2501"/>
                </a:lnTo>
                <a:lnTo>
                  <a:pt x="1867" y="2499"/>
                </a:lnTo>
                <a:lnTo>
                  <a:pt x="1870" y="2496"/>
                </a:lnTo>
                <a:lnTo>
                  <a:pt x="1872" y="2494"/>
                </a:lnTo>
                <a:lnTo>
                  <a:pt x="1875" y="2491"/>
                </a:lnTo>
                <a:lnTo>
                  <a:pt x="1878" y="2489"/>
                </a:lnTo>
                <a:lnTo>
                  <a:pt x="1881" y="2486"/>
                </a:lnTo>
                <a:lnTo>
                  <a:pt x="1884" y="2484"/>
                </a:lnTo>
                <a:lnTo>
                  <a:pt x="1887" y="2481"/>
                </a:lnTo>
                <a:lnTo>
                  <a:pt x="1889" y="2479"/>
                </a:lnTo>
                <a:lnTo>
                  <a:pt x="1892" y="2476"/>
                </a:lnTo>
                <a:lnTo>
                  <a:pt x="1895" y="2473"/>
                </a:lnTo>
                <a:lnTo>
                  <a:pt x="1898" y="2470"/>
                </a:lnTo>
                <a:lnTo>
                  <a:pt x="1901" y="2468"/>
                </a:lnTo>
                <a:lnTo>
                  <a:pt x="1904" y="2465"/>
                </a:lnTo>
                <a:lnTo>
                  <a:pt x="1907" y="2462"/>
                </a:lnTo>
                <a:lnTo>
                  <a:pt x="1909" y="2459"/>
                </a:lnTo>
                <a:lnTo>
                  <a:pt x="1912" y="2456"/>
                </a:lnTo>
                <a:lnTo>
                  <a:pt x="1915" y="2452"/>
                </a:lnTo>
                <a:lnTo>
                  <a:pt x="1918" y="2449"/>
                </a:lnTo>
                <a:lnTo>
                  <a:pt x="1921" y="2446"/>
                </a:lnTo>
                <a:lnTo>
                  <a:pt x="1924" y="2443"/>
                </a:lnTo>
                <a:lnTo>
                  <a:pt x="1926" y="2439"/>
                </a:lnTo>
                <a:lnTo>
                  <a:pt x="1929" y="2436"/>
                </a:lnTo>
                <a:lnTo>
                  <a:pt x="1932" y="2433"/>
                </a:lnTo>
                <a:lnTo>
                  <a:pt x="1935" y="2429"/>
                </a:lnTo>
                <a:lnTo>
                  <a:pt x="1938" y="2425"/>
                </a:lnTo>
                <a:lnTo>
                  <a:pt x="1941" y="2422"/>
                </a:lnTo>
                <a:lnTo>
                  <a:pt x="1943" y="2418"/>
                </a:lnTo>
                <a:lnTo>
                  <a:pt x="1947" y="2414"/>
                </a:lnTo>
                <a:lnTo>
                  <a:pt x="1949" y="2410"/>
                </a:lnTo>
                <a:lnTo>
                  <a:pt x="1952" y="2407"/>
                </a:lnTo>
                <a:lnTo>
                  <a:pt x="1955" y="2403"/>
                </a:lnTo>
                <a:lnTo>
                  <a:pt x="1958" y="2399"/>
                </a:lnTo>
                <a:lnTo>
                  <a:pt x="1961" y="2394"/>
                </a:lnTo>
                <a:lnTo>
                  <a:pt x="1964" y="2390"/>
                </a:lnTo>
                <a:lnTo>
                  <a:pt x="1966" y="2386"/>
                </a:lnTo>
                <a:lnTo>
                  <a:pt x="1969" y="2382"/>
                </a:lnTo>
                <a:lnTo>
                  <a:pt x="1972" y="2377"/>
                </a:lnTo>
                <a:lnTo>
                  <a:pt x="1975" y="2373"/>
                </a:lnTo>
                <a:lnTo>
                  <a:pt x="1978" y="2368"/>
                </a:lnTo>
                <a:lnTo>
                  <a:pt x="1981" y="2364"/>
                </a:lnTo>
                <a:lnTo>
                  <a:pt x="1984" y="2359"/>
                </a:lnTo>
                <a:lnTo>
                  <a:pt x="1986" y="2354"/>
                </a:lnTo>
                <a:lnTo>
                  <a:pt x="1989" y="2350"/>
                </a:lnTo>
                <a:lnTo>
                  <a:pt x="1992" y="2345"/>
                </a:lnTo>
                <a:lnTo>
                  <a:pt x="1995" y="2340"/>
                </a:lnTo>
                <a:lnTo>
                  <a:pt x="1998" y="2335"/>
                </a:lnTo>
                <a:lnTo>
                  <a:pt x="2001" y="2329"/>
                </a:lnTo>
                <a:lnTo>
                  <a:pt x="2003" y="2324"/>
                </a:lnTo>
                <a:lnTo>
                  <a:pt x="2006" y="2319"/>
                </a:lnTo>
                <a:lnTo>
                  <a:pt x="2009" y="2313"/>
                </a:lnTo>
                <a:lnTo>
                  <a:pt x="2012" y="2308"/>
                </a:lnTo>
                <a:lnTo>
                  <a:pt x="2015" y="2303"/>
                </a:lnTo>
                <a:lnTo>
                  <a:pt x="2018" y="2297"/>
                </a:lnTo>
                <a:lnTo>
                  <a:pt x="2021" y="2291"/>
                </a:lnTo>
                <a:lnTo>
                  <a:pt x="2023" y="2285"/>
                </a:lnTo>
                <a:lnTo>
                  <a:pt x="2026" y="2279"/>
                </a:lnTo>
                <a:lnTo>
                  <a:pt x="2029" y="2273"/>
                </a:lnTo>
                <a:lnTo>
                  <a:pt x="2032" y="2267"/>
                </a:lnTo>
                <a:lnTo>
                  <a:pt x="2035" y="2261"/>
                </a:lnTo>
                <a:lnTo>
                  <a:pt x="2038" y="2255"/>
                </a:lnTo>
                <a:lnTo>
                  <a:pt x="2040" y="2249"/>
                </a:lnTo>
                <a:lnTo>
                  <a:pt x="2043" y="2242"/>
                </a:lnTo>
                <a:lnTo>
                  <a:pt x="2046" y="2236"/>
                </a:lnTo>
                <a:lnTo>
                  <a:pt x="2049" y="2229"/>
                </a:lnTo>
                <a:lnTo>
                  <a:pt x="2052" y="2222"/>
                </a:lnTo>
                <a:lnTo>
                  <a:pt x="2055" y="2215"/>
                </a:lnTo>
                <a:lnTo>
                  <a:pt x="2058" y="2208"/>
                </a:lnTo>
                <a:lnTo>
                  <a:pt x="2060" y="2202"/>
                </a:lnTo>
                <a:lnTo>
                  <a:pt x="2063" y="2194"/>
                </a:lnTo>
                <a:lnTo>
                  <a:pt x="2066" y="2187"/>
                </a:lnTo>
                <a:lnTo>
                  <a:pt x="2069" y="2180"/>
                </a:lnTo>
                <a:lnTo>
                  <a:pt x="2072" y="2173"/>
                </a:lnTo>
                <a:lnTo>
                  <a:pt x="2075" y="2165"/>
                </a:lnTo>
                <a:lnTo>
                  <a:pt x="2077" y="2158"/>
                </a:lnTo>
                <a:lnTo>
                  <a:pt x="2080" y="2150"/>
                </a:lnTo>
                <a:lnTo>
                  <a:pt x="2083" y="2142"/>
                </a:lnTo>
                <a:lnTo>
                  <a:pt x="2086" y="2134"/>
                </a:lnTo>
                <a:lnTo>
                  <a:pt x="2089" y="2126"/>
                </a:lnTo>
                <a:lnTo>
                  <a:pt x="2092" y="2118"/>
                </a:lnTo>
                <a:lnTo>
                  <a:pt x="2095" y="2110"/>
                </a:lnTo>
                <a:lnTo>
                  <a:pt x="2098" y="2102"/>
                </a:lnTo>
                <a:lnTo>
                  <a:pt x="2100" y="2093"/>
                </a:lnTo>
                <a:lnTo>
                  <a:pt x="2103" y="2085"/>
                </a:lnTo>
                <a:lnTo>
                  <a:pt x="2106" y="2076"/>
                </a:lnTo>
                <a:lnTo>
                  <a:pt x="2109" y="2068"/>
                </a:lnTo>
                <a:lnTo>
                  <a:pt x="2112" y="2059"/>
                </a:lnTo>
                <a:lnTo>
                  <a:pt x="2115" y="2050"/>
                </a:lnTo>
                <a:lnTo>
                  <a:pt x="2117" y="2041"/>
                </a:lnTo>
                <a:lnTo>
                  <a:pt x="2120" y="2032"/>
                </a:lnTo>
                <a:lnTo>
                  <a:pt x="2123" y="2023"/>
                </a:lnTo>
                <a:lnTo>
                  <a:pt x="2126" y="2013"/>
                </a:lnTo>
                <a:lnTo>
                  <a:pt x="2129" y="2004"/>
                </a:lnTo>
                <a:lnTo>
                  <a:pt x="2132" y="1994"/>
                </a:lnTo>
                <a:lnTo>
                  <a:pt x="2135" y="1985"/>
                </a:lnTo>
                <a:lnTo>
                  <a:pt x="2137" y="1975"/>
                </a:lnTo>
                <a:lnTo>
                  <a:pt x="2140" y="1965"/>
                </a:lnTo>
                <a:lnTo>
                  <a:pt x="2143" y="1956"/>
                </a:lnTo>
                <a:lnTo>
                  <a:pt x="2146" y="1946"/>
                </a:lnTo>
                <a:lnTo>
                  <a:pt x="2149" y="1935"/>
                </a:lnTo>
                <a:lnTo>
                  <a:pt x="2152" y="1925"/>
                </a:lnTo>
                <a:lnTo>
                  <a:pt x="2154" y="1915"/>
                </a:lnTo>
                <a:lnTo>
                  <a:pt x="2157" y="1905"/>
                </a:lnTo>
                <a:lnTo>
                  <a:pt x="2160" y="1894"/>
                </a:lnTo>
                <a:lnTo>
                  <a:pt x="2163" y="1884"/>
                </a:lnTo>
                <a:lnTo>
                  <a:pt x="2166" y="1873"/>
                </a:lnTo>
                <a:lnTo>
                  <a:pt x="2169" y="1862"/>
                </a:lnTo>
                <a:lnTo>
                  <a:pt x="2172" y="1851"/>
                </a:lnTo>
                <a:lnTo>
                  <a:pt x="2174" y="1841"/>
                </a:lnTo>
                <a:lnTo>
                  <a:pt x="2177" y="1830"/>
                </a:lnTo>
                <a:lnTo>
                  <a:pt x="2180" y="1818"/>
                </a:lnTo>
                <a:lnTo>
                  <a:pt x="2183" y="1807"/>
                </a:lnTo>
                <a:lnTo>
                  <a:pt x="2186" y="1796"/>
                </a:lnTo>
                <a:lnTo>
                  <a:pt x="2189" y="1785"/>
                </a:lnTo>
                <a:lnTo>
                  <a:pt x="2191" y="1773"/>
                </a:lnTo>
                <a:lnTo>
                  <a:pt x="2194" y="1762"/>
                </a:lnTo>
                <a:lnTo>
                  <a:pt x="2197" y="1750"/>
                </a:lnTo>
                <a:lnTo>
                  <a:pt x="2200" y="1739"/>
                </a:lnTo>
                <a:lnTo>
                  <a:pt x="2203" y="1727"/>
                </a:lnTo>
                <a:lnTo>
                  <a:pt x="2206" y="1715"/>
                </a:lnTo>
                <a:lnTo>
                  <a:pt x="2209" y="1703"/>
                </a:lnTo>
                <a:lnTo>
                  <a:pt x="2211" y="1691"/>
                </a:lnTo>
                <a:lnTo>
                  <a:pt x="2214" y="1679"/>
                </a:lnTo>
                <a:lnTo>
                  <a:pt x="2217" y="1667"/>
                </a:lnTo>
                <a:lnTo>
                  <a:pt x="2220" y="1655"/>
                </a:lnTo>
                <a:lnTo>
                  <a:pt x="2223" y="1643"/>
                </a:lnTo>
                <a:lnTo>
                  <a:pt x="2226" y="1630"/>
                </a:lnTo>
                <a:lnTo>
                  <a:pt x="2229" y="1618"/>
                </a:lnTo>
                <a:lnTo>
                  <a:pt x="2231" y="1605"/>
                </a:lnTo>
                <a:lnTo>
                  <a:pt x="2234" y="1593"/>
                </a:lnTo>
                <a:lnTo>
                  <a:pt x="2237" y="1581"/>
                </a:lnTo>
                <a:lnTo>
                  <a:pt x="2240" y="1568"/>
                </a:lnTo>
                <a:lnTo>
                  <a:pt x="2243" y="1555"/>
                </a:lnTo>
                <a:lnTo>
                  <a:pt x="2246" y="1543"/>
                </a:lnTo>
                <a:lnTo>
                  <a:pt x="2249" y="1530"/>
                </a:lnTo>
                <a:lnTo>
                  <a:pt x="2251" y="1517"/>
                </a:lnTo>
                <a:lnTo>
                  <a:pt x="2254" y="1504"/>
                </a:lnTo>
                <a:lnTo>
                  <a:pt x="2257" y="1492"/>
                </a:lnTo>
                <a:lnTo>
                  <a:pt x="2260" y="1479"/>
                </a:lnTo>
                <a:lnTo>
                  <a:pt x="2263" y="1466"/>
                </a:lnTo>
                <a:lnTo>
                  <a:pt x="2266" y="1453"/>
                </a:lnTo>
                <a:lnTo>
                  <a:pt x="2268" y="1440"/>
                </a:lnTo>
                <a:lnTo>
                  <a:pt x="2271" y="1427"/>
                </a:lnTo>
                <a:lnTo>
                  <a:pt x="2274" y="1414"/>
                </a:lnTo>
                <a:lnTo>
                  <a:pt x="2277" y="1401"/>
                </a:lnTo>
                <a:lnTo>
                  <a:pt x="2280" y="1388"/>
                </a:lnTo>
                <a:lnTo>
                  <a:pt x="2283" y="1375"/>
                </a:lnTo>
                <a:lnTo>
                  <a:pt x="2286" y="1362"/>
                </a:lnTo>
                <a:lnTo>
                  <a:pt x="2288" y="1349"/>
                </a:lnTo>
                <a:lnTo>
                  <a:pt x="2291" y="1336"/>
                </a:lnTo>
                <a:lnTo>
                  <a:pt x="2294" y="1322"/>
                </a:lnTo>
                <a:lnTo>
                  <a:pt x="2297" y="1309"/>
                </a:lnTo>
                <a:lnTo>
                  <a:pt x="2300" y="1296"/>
                </a:lnTo>
                <a:lnTo>
                  <a:pt x="2303" y="1283"/>
                </a:lnTo>
                <a:lnTo>
                  <a:pt x="2305" y="1270"/>
                </a:lnTo>
                <a:lnTo>
                  <a:pt x="2308" y="1257"/>
                </a:lnTo>
                <a:lnTo>
                  <a:pt x="2311" y="1244"/>
                </a:lnTo>
                <a:lnTo>
                  <a:pt x="2314" y="1231"/>
                </a:lnTo>
                <a:lnTo>
                  <a:pt x="2317" y="1218"/>
                </a:lnTo>
                <a:lnTo>
                  <a:pt x="2320" y="1205"/>
                </a:lnTo>
                <a:lnTo>
                  <a:pt x="2323" y="1192"/>
                </a:lnTo>
                <a:lnTo>
                  <a:pt x="2325" y="1179"/>
                </a:lnTo>
                <a:lnTo>
                  <a:pt x="2328" y="1166"/>
                </a:lnTo>
                <a:lnTo>
                  <a:pt x="2331" y="1153"/>
                </a:lnTo>
                <a:lnTo>
                  <a:pt x="2334" y="1140"/>
                </a:lnTo>
                <a:lnTo>
                  <a:pt x="2337" y="1127"/>
                </a:lnTo>
                <a:lnTo>
                  <a:pt x="2340" y="1114"/>
                </a:lnTo>
                <a:lnTo>
                  <a:pt x="2342" y="1101"/>
                </a:lnTo>
                <a:lnTo>
                  <a:pt x="2345" y="1089"/>
                </a:lnTo>
                <a:lnTo>
                  <a:pt x="2348" y="1076"/>
                </a:lnTo>
                <a:lnTo>
                  <a:pt x="2351" y="1063"/>
                </a:lnTo>
                <a:lnTo>
                  <a:pt x="2354" y="1051"/>
                </a:lnTo>
                <a:lnTo>
                  <a:pt x="2357" y="1038"/>
                </a:lnTo>
                <a:lnTo>
                  <a:pt x="2360" y="1025"/>
                </a:lnTo>
                <a:lnTo>
                  <a:pt x="2363" y="1013"/>
                </a:lnTo>
                <a:lnTo>
                  <a:pt x="2365" y="1001"/>
                </a:lnTo>
                <a:lnTo>
                  <a:pt x="2368" y="988"/>
                </a:lnTo>
                <a:lnTo>
                  <a:pt x="2371" y="976"/>
                </a:lnTo>
                <a:lnTo>
                  <a:pt x="2374" y="964"/>
                </a:lnTo>
                <a:lnTo>
                  <a:pt x="2377" y="952"/>
                </a:lnTo>
                <a:lnTo>
                  <a:pt x="2380" y="940"/>
                </a:lnTo>
                <a:lnTo>
                  <a:pt x="2382" y="928"/>
                </a:lnTo>
                <a:lnTo>
                  <a:pt x="2385" y="916"/>
                </a:lnTo>
                <a:lnTo>
                  <a:pt x="2388" y="904"/>
                </a:lnTo>
                <a:lnTo>
                  <a:pt x="2391" y="892"/>
                </a:lnTo>
                <a:lnTo>
                  <a:pt x="2394" y="880"/>
                </a:lnTo>
                <a:lnTo>
                  <a:pt x="2397" y="869"/>
                </a:lnTo>
                <a:lnTo>
                  <a:pt x="2400" y="857"/>
                </a:lnTo>
                <a:lnTo>
                  <a:pt x="2402" y="845"/>
                </a:lnTo>
                <a:lnTo>
                  <a:pt x="2405" y="834"/>
                </a:lnTo>
                <a:lnTo>
                  <a:pt x="2408" y="823"/>
                </a:lnTo>
                <a:lnTo>
                  <a:pt x="2411" y="812"/>
                </a:lnTo>
                <a:lnTo>
                  <a:pt x="2414" y="800"/>
                </a:lnTo>
                <a:lnTo>
                  <a:pt x="2417" y="789"/>
                </a:lnTo>
                <a:lnTo>
                  <a:pt x="2419" y="778"/>
                </a:lnTo>
                <a:lnTo>
                  <a:pt x="2422" y="767"/>
                </a:lnTo>
                <a:lnTo>
                  <a:pt x="2425" y="757"/>
                </a:lnTo>
                <a:lnTo>
                  <a:pt x="2428" y="746"/>
                </a:lnTo>
                <a:lnTo>
                  <a:pt x="2431" y="735"/>
                </a:lnTo>
                <a:lnTo>
                  <a:pt x="2434" y="725"/>
                </a:lnTo>
                <a:lnTo>
                  <a:pt x="2437" y="714"/>
                </a:lnTo>
                <a:lnTo>
                  <a:pt x="2439" y="704"/>
                </a:lnTo>
                <a:lnTo>
                  <a:pt x="2442" y="694"/>
                </a:lnTo>
                <a:lnTo>
                  <a:pt x="2445" y="684"/>
                </a:lnTo>
                <a:lnTo>
                  <a:pt x="2448" y="673"/>
                </a:lnTo>
                <a:lnTo>
                  <a:pt x="2451" y="664"/>
                </a:lnTo>
                <a:lnTo>
                  <a:pt x="2454" y="654"/>
                </a:lnTo>
                <a:lnTo>
                  <a:pt x="2456" y="644"/>
                </a:lnTo>
                <a:lnTo>
                  <a:pt x="2459" y="634"/>
                </a:lnTo>
                <a:lnTo>
                  <a:pt x="2462" y="625"/>
                </a:lnTo>
                <a:lnTo>
                  <a:pt x="2465" y="615"/>
                </a:lnTo>
                <a:lnTo>
                  <a:pt x="2468" y="606"/>
                </a:lnTo>
                <a:lnTo>
                  <a:pt x="2471" y="597"/>
                </a:lnTo>
                <a:lnTo>
                  <a:pt x="2474" y="587"/>
                </a:lnTo>
                <a:lnTo>
                  <a:pt x="2476" y="578"/>
                </a:lnTo>
                <a:lnTo>
                  <a:pt x="2479" y="569"/>
                </a:lnTo>
                <a:lnTo>
                  <a:pt x="2482" y="560"/>
                </a:lnTo>
                <a:lnTo>
                  <a:pt x="2485" y="552"/>
                </a:lnTo>
                <a:lnTo>
                  <a:pt x="2488" y="543"/>
                </a:lnTo>
                <a:lnTo>
                  <a:pt x="2491" y="534"/>
                </a:lnTo>
                <a:lnTo>
                  <a:pt x="2493" y="526"/>
                </a:lnTo>
                <a:lnTo>
                  <a:pt x="2496" y="518"/>
                </a:lnTo>
                <a:lnTo>
                  <a:pt x="2499" y="509"/>
                </a:lnTo>
                <a:lnTo>
                  <a:pt x="2502" y="501"/>
                </a:lnTo>
                <a:lnTo>
                  <a:pt x="2505" y="493"/>
                </a:lnTo>
                <a:lnTo>
                  <a:pt x="2508" y="485"/>
                </a:lnTo>
                <a:lnTo>
                  <a:pt x="2511" y="477"/>
                </a:lnTo>
                <a:lnTo>
                  <a:pt x="2514" y="470"/>
                </a:lnTo>
                <a:lnTo>
                  <a:pt x="2516" y="462"/>
                </a:lnTo>
                <a:lnTo>
                  <a:pt x="2519" y="455"/>
                </a:lnTo>
                <a:lnTo>
                  <a:pt x="2522" y="447"/>
                </a:lnTo>
                <a:lnTo>
                  <a:pt x="2525" y="440"/>
                </a:lnTo>
                <a:lnTo>
                  <a:pt x="2528" y="432"/>
                </a:lnTo>
                <a:lnTo>
                  <a:pt x="2531" y="425"/>
                </a:lnTo>
                <a:lnTo>
                  <a:pt x="2533" y="418"/>
                </a:lnTo>
                <a:lnTo>
                  <a:pt x="2536" y="411"/>
                </a:lnTo>
                <a:lnTo>
                  <a:pt x="2539" y="404"/>
                </a:lnTo>
                <a:lnTo>
                  <a:pt x="2542" y="398"/>
                </a:lnTo>
                <a:lnTo>
                  <a:pt x="2545" y="391"/>
                </a:lnTo>
                <a:lnTo>
                  <a:pt x="2548" y="384"/>
                </a:lnTo>
                <a:lnTo>
                  <a:pt x="2551" y="378"/>
                </a:lnTo>
                <a:lnTo>
                  <a:pt x="2553" y="371"/>
                </a:lnTo>
                <a:lnTo>
                  <a:pt x="2556" y="365"/>
                </a:lnTo>
                <a:lnTo>
                  <a:pt x="2559" y="359"/>
                </a:lnTo>
                <a:lnTo>
                  <a:pt x="2562" y="352"/>
                </a:lnTo>
                <a:lnTo>
                  <a:pt x="2565" y="346"/>
                </a:lnTo>
                <a:lnTo>
                  <a:pt x="2568" y="341"/>
                </a:lnTo>
                <a:lnTo>
                  <a:pt x="2570" y="335"/>
                </a:lnTo>
                <a:lnTo>
                  <a:pt x="2573" y="329"/>
                </a:lnTo>
                <a:lnTo>
                  <a:pt x="2576" y="323"/>
                </a:lnTo>
                <a:lnTo>
                  <a:pt x="2579" y="317"/>
                </a:lnTo>
                <a:lnTo>
                  <a:pt x="2582" y="312"/>
                </a:lnTo>
                <a:lnTo>
                  <a:pt x="2585" y="307"/>
                </a:lnTo>
                <a:lnTo>
                  <a:pt x="2588" y="301"/>
                </a:lnTo>
                <a:lnTo>
                  <a:pt x="2590" y="296"/>
                </a:lnTo>
                <a:lnTo>
                  <a:pt x="2593" y="291"/>
                </a:lnTo>
                <a:lnTo>
                  <a:pt x="2596" y="286"/>
                </a:lnTo>
                <a:lnTo>
                  <a:pt x="2599" y="281"/>
                </a:lnTo>
                <a:lnTo>
                  <a:pt x="2602" y="276"/>
                </a:lnTo>
                <a:lnTo>
                  <a:pt x="2605" y="271"/>
                </a:lnTo>
                <a:lnTo>
                  <a:pt x="2607" y="266"/>
                </a:lnTo>
                <a:lnTo>
                  <a:pt x="2610" y="261"/>
                </a:lnTo>
                <a:lnTo>
                  <a:pt x="2613" y="256"/>
                </a:lnTo>
                <a:lnTo>
                  <a:pt x="2616" y="252"/>
                </a:lnTo>
                <a:lnTo>
                  <a:pt x="2619" y="247"/>
                </a:lnTo>
                <a:lnTo>
                  <a:pt x="2622" y="243"/>
                </a:lnTo>
                <a:lnTo>
                  <a:pt x="2625" y="238"/>
                </a:lnTo>
                <a:lnTo>
                  <a:pt x="2628" y="234"/>
                </a:lnTo>
                <a:lnTo>
                  <a:pt x="2630" y="230"/>
                </a:lnTo>
                <a:lnTo>
                  <a:pt x="2633" y="226"/>
                </a:lnTo>
                <a:lnTo>
                  <a:pt x="2636" y="222"/>
                </a:lnTo>
                <a:lnTo>
                  <a:pt x="2639" y="218"/>
                </a:lnTo>
                <a:lnTo>
                  <a:pt x="2642" y="214"/>
                </a:lnTo>
                <a:lnTo>
                  <a:pt x="2645" y="210"/>
                </a:lnTo>
                <a:lnTo>
                  <a:pt x="2647" y="206"/>
                </a:lnTo>
                <a:lnTo>
                  <a:pt x="2650" y="202"/>
                </a:lnTo>
                <a:lnTo>
                  <a:pt x="2653" y="198"/>
                </a:lnTo>
                <a:lnTo>
                  <a:pt x="2656" y="195"/>
                </a:lnTo>
                <a:lnTo>
                  <a:pt x="2659" y="191"/>
                </a:lnTo>
                <a:lnTo>
                  <a:pt x="2662" y="188"/>
                </a:lnTo>
                <a:lnTo>
                  <a:pt x="2665" y="184"/>
                </a:lnTo>
                <a:lnTo>
                  <a:pt x="2667" y="181"/>
                </a:lnTo>
                <a:lnTo>
                  <a:pt x="2670" y="178"/>
                </a:lnTo>
                <a:lnTo>
                  <a:pt x="2673" y="174"/>
                </a:lnTo>
                <a:lnTo>
                  <a:pt x="2676" y="171"/>
                </a:lnTo>
                <a:lnTo>
                  <a:pt x="2679" y="168"/>
                </a:lnTo>
                <a:lnTo>
                  <a:pt x="2682" y="165"/>
                </a:lnTo>
                <a:lnTo>
                  <a:pt x="2684" y="162"/>
                </a:lnTo>
                <a:lnTo>
                  <a:pt x="2687" y="159"/>
                </a:lnTo>
                <a:lnTo>
                  <a:pt x="2690" y="156"/>
                </a:lnTo>
                <a:lnTo>
                  <a:pt x="2693" y="153"/>
                </a:lnTo>
                <a:lnTo>
                  <a:pt x="2696" y="150"/>
                </a:lnTo>
                <a:lnTo>
                  <a:pt x="2699" y="147"/>
                </a:lnTo>
                <a:lnTo>
                  <a:pt x="2702" y="144"/>
                </a:lnTo>
                <a:lnTo>
                  <a:pt x="2704" y="142"/>
                </a:lnTo>
                <a:lnTo>
                  <a:pt x="2707" y="139"/>
                </a:lnTo>
                <a:lnTo>
                  <a:pt x="2710" y="136"/>
                </a:lnTo>
                <a:lnTo>
                  <a:pt x="2713" y="134"/>
                </a:lnTo>
                <a:lnTo>
                  <a:pt x="2716" y="131"/>
                </a:lnTo>
                <a:lnTo>
                  <a:pt x="2719" y="129"/>
                </a:lnTo>
                <a:lnTo>
                  <a:pt x="2721" y="126"/>
                </a:lnTo>
                <a:lnTo>
                  <a:pt x="2724" y="124"/>
                </a:lnTo>
                <a:lnTo>
                  <a:pt x="2727" y="122"/>
                </a:lnTo>
                <a:lnTo>
                  <a:pt x="2730" y="120"/>
                </a:lnTo>
                <a:lnTo>
                  <a:pt x="2733" y="117"/>
                </a:lnTo>
                <a:lnTo>
                  <a:pt x="2736" y="115"/>
                </a:lnTo>
                <a:lnTo>
                  <a:pt x="2739" y="113"/>
                </a:lnTo>
                <a:lnTo>
                  <a:pt x="2741" y="111"/>
                </a:lnTo>
                <a:lnTo>
                  <a:pt x="2744" y="108"/>
                </a:lnTo>
                <a:lnTo>
                  <a:pt x="2747" y="107"/>
                </a:lnTo>
                <a:lnTo>
                  <a:pt x="2750" y="105"/>
                </a:lnTo>
                <a:lnTo>
                  <a:pt x="2753" y="102"/>
                </a:lnTo>
                <a:lnTo>
                  <a:pt x="2756" y="100"/>
                </a:lnTo>
                <a:lnTo>
                  <a:pt x="2758" y="99"/>
                </a:lnTo>
                <a:lnTo>
                  <a:pt x="2761" y="97"/>
                </a:lnTo>
                <a:lnTo>
                  <a:pt x="2764" y="95"/>
                </a:lnTo>
                <a:lnTo>
                  <a:pt x="2767" y="93"/>
                </a:lnTo>
                <a:lnTo>
                  <a:pt x="2770" y="91"/>
                </a:lnTo>
                <a:lnTo>
                  <a:pt x="2773" y="90"/>
                </a:lnTo>
                <a:lnTo>
                  <a:pt x="2776" y="88"/>
                </a:lnTo>
                <a:lnTo>
                  <a:pt x="2779" y="86"/>
                </a:lnTo>
                <a:lnTo>
                  <a:pt x="2781" y="84"/>
                </a:lnTo>
                <a:lnTo>
                  <a:pt x="2784" y="83"/>
                </a:lnTo>
                <a:lnTo>
                  <a:pt x="2787" y="81"/>
                </a:lnTo>
                <a:lnTo>
                  <a:pt x="2790" y="80"/>
                </a:lnTo>
                <a:lnTo>
                  <a:pt x="2793" y="78"/>
                </a:lnTo>
                <a:lnTo>
                  <a:pt x="2796" y="77"/>
                </a:lnTo>
                <a:lnTo>
                  <a:pt x="2798" y="75"/>
                </a:lnTo>
                <a:lnTo>
                  <a:pt x="2801" y="74"/>
                </a:lnTo>
                <a:lnTo>
                  <a:pt x="2804" y="72"/>
                </a:lnTo>
                <a:lnTo>
                  <a:pt x="2807" y="71"/>
                </a:lnTo>
                <a:lnTo>
                  <a:pt x="2810" y="70"/>
                </a:lnTo>
                <a:lnTo>
                  <a:pt x="2813" y="68"/>
                </a:lnTo>
                <a:lnTo>
                  <a:pt x="2816" y="67"/>
                </a:lnTo>
                <a:lnTo>
                  <a:pt x="2818" y="66"/>
                </a:lnTo>
                <a:lnTo>
                  <a:pt x="2821" y="65"/>
                </a:lnTo>
                <a:lnTo>
                  <a:pt x="2824" y="63"/>
                </a:lnTo>
                <a:lnTo>
                  <a:pt x="2827" y="62"/>
                </a:lnTo>
                <a:lnTo>
                  <a:pt x="2830" y="61"/>
                </a:lnTo>
                <a:lnTo>
                  <a:pt x="2833" y="60"/>
                </a:lnTo>
                <a:lnTo>
                  <a:pt x="2835" y="58"/>
                </a:lnTo>
                <a:lnTo>
                  <a:pt x="2838" y="57"/>
                </a:lnTo>
                <a:lnTo>
                  <a:pt x="2841" y="56"/>
                </a:lnTo>
                <a:lnTo>
                  <a:pt x="2844" y="55"/>
                </a:lnTo>
                <a:lnTo>
                  <a:pt x="2847" y="54"/>
                </a:lnTo>
                <a:lnTo>
                  <a:pt x="2850" y="53"/>
                </a:lnTo>
                <a:lnTo>
                  <a:pt x="2853" y="52"/>
                </a:lnTo>
                <a:lnTo>
                  <a:pt x="2855" y="51"/>
                </a:lnTo>
                <a:lnTo>
                  <a:pt x="2858" y="50"/>
                </a:lnTo>
                <a:lnTo>
                  <a:pt x="2861" y="49"/>
                </a:lnTo>
                <a:lnTo>
                  <a:pt x="2864" y="48"/>
                </a:lnTo>
                <a:lnTo>
                  <a:pt x="2867" y="47"/>
                </a:lnTo>
                <a:lnTo>
                  <a:pt x="2870" y="46"/>
                </a:lnTo>
                <a:lnTo>
                  <a:pt x="2872" y="45"/>
                </a:lnTo>
                <a:lnTo>
                  <a:pt x="2875" y="44"/>
                </a:lnTo>
                <a:lnTo>
                  <a:pt x="2878" y="43"/>
                </a:lnTo>
                <a:lnTo>
                  <a:pt x="2881" y="43"/>
                </a:lnTo>
                <a:lnTo>
                  <a:pt x="2884" y="42"/>
                </a:lnTo>
                <a:lnTo>
                  <a:pt x="2887" y="41"/>
                </a:lnTo>
                <a:lnTo>
                  <a:pt x="2890" y="40"/>
                </a:lnTo>
                <a:lnTo>
                  <a:pt x="2892" y="39"/>
                </a:lnTo>
                <a:lnTo>
                  <a:pt x="2895" y="39"/>
                </a:lnTo>
                <a:lnTo>
                  <a:pt x="2898" y="38"/>
                </a:lnTo>
                <a:lnTo>
                  <a:pt x="2901" y="37"/>
                </a:lnTo>
                <a:lnTo>
                  <a:pt x="2904" y="37"/>
                </a:lnTo>
                <a:lnTo>
                  <a:pt x="2907" y="36"/>
                </a:lnTo>
                <a:lnTo>
                  <a:pt x="2909" y="35"/>
                </a:lnTo>
                <a:lnTo>
                  <a:pt x="2913" y="34"/>
                </a:lnTo>
                <a:lnTo>
                  <a:pt x="2915" y="34"/>
                </a:lnTo>
                <a:lnTo>
                  <a:pt x="2918" y="33"/>
                </a:lnTo>
                <a:lnTo>
                  <a:pt x="2921" y="32"/>
                </a:lnTo>
                <a:lnTo>
                  <a:pt x="2924" y="32"/>
                </a:lnTo>
                <a:lnTo>
                  <a:pt x="2927" y="31"/>
                </a:lnTo>
                <a:lnTo>
                  <a:pt x="2930" y="30"/>
                </a:lnTo>
                <a:lnTo>
                  <a:pt x="2932" y="30"/>
                </a:lnTo>
                <a:lnTo>
                  <a:pt x="2935" y="29"/>
                </a:lnTo>
                <a:lnTo>
                  <a:pt x="2938" y="29"/>
                </a:lnTo>
                <a:lnTo>
                  <a:pt x="2941" y="28"/>
                </a:lnTo>
                <a:lnTo>
                  <a:pt x="2944" y="28"/>
                </a:lnTo>
                <a:lnTo>
                  <a:pt x="2947" y="27"/>
                </a:lnTo>
                <a:lnTo>
                  <a:pt x="2949" y="27"/>
                </a:lnTo>
                <a:lnTo>
                  <a:pt x="2952" y="26"/>
                </a:lnTo>
                <a:lnTo>
                  <a:pt x="2955" y="26"/>
                </a:lnTo>
                <a:lnTo>
                  <a:pt x="2958" y="25"/>
                </a:lnTo>
                <a:lnTo>
                  <a:pt x="2961" y="25"/>
                </a:lnTo>
                <a:lnTo>
                  <a:pt x="2964" y="24"/>
                </a:lnTo>
                <a:lnTo>
                  <a:pt x="2967" y="24"/>
                </a:lnTo>
                <a:lnTo>
                  <a:pt x="2969" y="23"/>
                </a:lnTo>
                <a:lnTo>
                  <a:pt x="2972" y="23"/>
                </a:lnTo>
                <a:lnTo>
                  <a:pt x="2975" y="22"/>
                </a:lnTo>
                <a:lnTo>
                  <a:pt x="2978" y="22"/>
                </a:lnTo>
                <a:lnTo>
                  <a:pt x="2981" y="21"/>
                </a:lnTo>
                <a:lnTo>
                  <a:pt x="2984" y="21"/>
                </a:lnTo>
                <a:lnTo>
                  <a:pt x="2986" y="21"/>
                </a:lnTo>
                <a:lnTo>
                  <a:pt x="2989" y="20"/>
                </a:lnTo>
                <a:lnTo>
                  <a:pt x="2992" y="20"/>
                </a:lnTo>
                <a:lnTo>
                  <a:pt x="2995" y="19"/>
                </a:lnTo>
                <a:lnTo>
                  <a:pt x="2998" y="19"/>
                </a:lnTo>
                <a:lnTo>
                  <a:pt x="3001" y="19"/>
                </a:lnTo>
                <a:lnTo>
                  <a:pt x="3004" y="18"/>
                </a:lnTo>
                <a:lnTo>
                  <a:pt x="3006" y="18"/>
                </a:lnTo>
                <a:lnTo>
                  <a:pt x="3009" y="17"/>
                </a:lnTo>
                <a:lnTo>
                  <a:pt x="3012" y="17"/>
                </a:lnTo>
                <a:lnTo>
                  <a:pt x="3015" y="17"/>
                </a:lnTo>
                <a:lnTo>
                  <a:pt x="3018" y="17"/>
                </a:lnTo>
                <a:lnTo>
                  <a:pt x="3021" y="16"/>
                </a:lnTo>
                <a:lnTo>
                  <a:pt x="3023" y="16"/>
                </a:lnTo>
                <a:lnTo>
                  <a:pt x="3027" y="16"/>
                </a:lnTo>
                <a:lnTo>
                  <a:pt x="3029" y="15"/>
                </a:lnTo>
                <a:lnTo>
                  <a:pt x="3032" y="15"/>
                </a:lnTo>
                <a:lnTo>
                  <a:pt x="3035" y="15"/>
                </a:lnTo>
                <a:lnTo>
                  <a:pt x="3038" y="14"/>
                </a:lnTo>
                <a:lnTo>
                  <a:pt x="3041" y="14"/>
                </a:lnTo>
                <a:lnTo>
                  <a:pt x="3044" y="14"/>
                </a:lnTo>
                <a:lnTo>
                  <a:pt x="3046" y="14"/>
                </a:lnTo>
                <a:lnTo>
                  <a:pt x="3049" y="13"/>
                </a:lnTo>
                <a:lnTo>
                  <a:pt x="3052" y="13"/>
                </a:lnTo>
                <a:lnTo>
                  <a:pt x="3055" y="13"/>
                </a:lnTo>
                <a:lnTo>
                  <a:pt x="3058" y="13"/>
                </a:lnTo>
                <a:lnTo>
                  <a:pt x="3061" y="12"/>
                </a:lnTo>
                <a:lnTo>
                  <a:pt x="3064" y="12"/>
                </a:lnTo>
                <a:lnTo>
                  <a:pt x="3066" y="12"/>
                </a:lnTo>
                <a:lnTo>
                  <a:pt x="3069" y="12"/>
                </a:lnTo>
                <a:lnTo>
                  <a:pt x="3072" y="11"/>
                </a:lnTo>
                <a:lnTo>
                  <a:pt x="3075" y="11"/>
                </a:lnTo>
                <a:lnTo>
                  <a:pt x="3078" y="11"/>
                </a:lnTo>
                <a:lnTo>
                  <a:pt x="3081" y="11"/>
                </a:lnTo>
                <a:lnTo>
                  <a:pt x="3083" y="11"/>
                </a:lnTo>
                <a:lnTo>
                  <a:pt x="3086" y="10"/>
                </a:lnTo>
                <a:lnTo>
                  <a:pt x="3089" y="10"/>
                </a:lnTo>
                <a:lnTo>
                  <a:pt x="3092" y="10"/>
                </a:lnTo>
                <a:lnTo>
                  <a:pt x="3095" y="10"/>
                </a:lnTo>
                <a:lnTo>
                  <a:pt x="3098" y="9"/>
                </a:lnTo>
                <a:lnTo>
                  <a:pt x="3101" y="9"/>
                </a:lnTo>
                <a:lnTo>
                  <a:pt x="3103" y="9"/>
                </a:lnTo>
                <a:lnTo>
                  <a:pt x="3106" y="9"/>
                </a:lnTo>
                <a:lnTo>
                  <a:pt x="3109" y="9"/>
                </a:lnTo>
                <a:lnTo>
                  <a:pt x="3112" y="9"/>
                </a:lnTo>
                <a:lnTo>
                  <a:pt x="3115" y="8"/>
                </a:lnTo>
                <a:lnTo>
                  <a:pt x="3118" y="8"/>
                </a:lnTo>
                <a:lnTo>
                  <a:pt x="3120" y="8"/>
                </a:lnTo>
                <a:lnTo>
                  <a:pt x="3123" y="8"/>
                </a:lnTo>
                <a:lnTo>
                  <a:pt x="3126" y="8"/>
                </a:lnTo>
                <a:lnTo>
                  <a:pt x="3129" y="8"/>
                </a:lnTo>
                <a:lnTo>
                  <a:pt x="3132" y="8"/>
                </a:lnTo>
                <a:lnTo>
                  <a:pt x="3135" y="7"/>
                </a:lnTo>
                <a:lnTo>
                  <a:pt x="3138" y="7"/>
                </a:lnTo>
                <a:lnTo>
                  <a:pt x="3140" y="7"/>
                </a:lnTo>
                <a:lnTo>
                  <a:pt x="3143" y="7"/>
                </a:lnTo>
                <a:lnTo>
                  <a:pt x="3146" y="7"/>
                </a:lnTo>
                <a:lnTo>
                  <a:pt x="3149" y="7"/>
                </a:lnTo>
                <a:lnTo>
                  <a:pt x="3152" y="6"/>
                </a:lnTo>
                <a:lnTo>
                  <a:pt x="3155" y="6"/>
                </a:lnTo>
                <a:lnTo>
                  <a:pt x="3157" y="6"/>
                </a:lnTo>
                <a:lnTo>
                  <a:pt x="3160" y="6"/>
                </a:lnTo>
                <a:lnTo>
                  <a:pt x="3163" y="6"/>
                </a:lnTo>
                <a:lnTo>
                  <a:pt x="3166" y="6"/>
                </a:lnTo>
                <a:lnTo>
                  <a:pt x="3169" y="6"/>
                </a:lnTo>
                <a:lnTo>
                  <a:pt x="3172" y="6"/>
                </a:lnTo>
                <a:lnTo>
                  <a:pt x="3174" y="6"/>
                </a:lnTo>
                <a:lnTo>
                  <a:pt x="3178" y="5"/>
                </a:lnTo>
                <a:lnTo>
                  <a:pt x="3180" y="5"/>
                </a:lnTo>
                <a:lnTo>
                  <a:pt x="3183" y="5"/>
                </a:lnTo>
                <a:lnTo>
                  <a:pt x="3186" y="5"/>
                </a:lnTo>
                <a:lnTo>
                  <a:pt x="3189" y="5"/>
                </a:lnTo>
                <a:lnTo>
                  <a:pt x="3192" y="5"/>
                </a:lnTo>
                <a:lnTo>
                  <a:pt x="3195" y="5"/>
                </a:lnTo>
                <a:lnTo>
                  <a:pt x="3197" y="5"/>
                </a:lnTo>
                <a:lnTo>
                  <a:pt x="3200" y="5"/>
                </a:lnTo>
                <a:lnTo>
                  <a:pt x="3203" y="4"/>
                </a:lnTo>
                <a:lnTo>
                  <a:pt x="3206" y="4"/>
                </a:lnTo>
                <a:lnTo>
                  <a:pt x="3209" y="4"/>
                </a:lnTo>
                <a:lnTo>
                  <a:pt x="3212" y="4"/>
                </a:lnTo>
                <a:lnTo>
                  <a:pt x="3215" y="4"/>
                </a:lnTo>
                <a:lnTo>
                  <a:pt x="3217" y="4"/>
                </a:lnTo>
                <a:lnTo>
                  <a:pt x="3220" y="4"/>
                </a:lnTo>
                <a:lnTo>
                  <a:pt x="3223" y="4"/>
                </a:lnTo>
                <a:lnTo>
                  <a:pt x="3226" y="4"/>
                </a:lnTo>
                <a:lnTo>
                  <a:pt x="3229" y="4"/>
                </a:lnTo>
                <a:lnTo>
                  <a:pt x="3232" y="4"/>
                </a:lnTo>
                <a:lnTo>
                  <a:pt x="3234" y="4"/>
                </a:lnTo>
                <a:lnTo>
                  <a:pt x="3237" y="4"/>
                </a:lnTo>
                <a:lnTo>
                  <a:pt x="3240" y="4"/>
                </a:lnTo>
                <a:lnTo>
                  <a:pt x="3243" y="3"/>
                </a:lnTo>
                <a:lnTo>
                  <a:pt x="3246" y="3"/>
                </a:lnTo>
                <a:lnTo>
                  <a:pt x="3249" y="3"/>
                </a:lnTo>
                <a:lnTo>
                  <a:pt x="3252" y="3"/>
                </a:lnTo>
                <a:lnTo>
                  <a:pt x="3254" y="3"/>
                </a:lnTo>
                <a:lnTo>
                  <a:pt x="3257" y="3"/>
                </a:lnTo>
                <a:lnTo>
                  <a:pt x="3260" y="3"/>
                </a:lnTo>
                <a:lnTo>
                  <a:pt x="3263" y="3"/>
                </a:lnTo>
                <a:lnTo>
                  <a:pt x="3266" y="3"/>
                </a:lnTo>
                <a:lnTo>
                  <a:pt x="3269" y="3"/>
                </a:lnTo>
                <a:lnTo>
                  <a:pt x="3271" y="3"/>
                </a:lnTo>
                <a:lnTo>
                  <a:pt x="3274" y="3"/>
                </a:lnTo>
                <a:lnTo>
                  <a:pt x="3277" y="3"/>
                </a:lnTo>
                <a:lnTo>
                  <a:pt x="3280" y="3"/>
                </a:lnTo>
                <a:lnTo>
                  <a:pt x="3283" y="3"/>
                </a:lnTo>
                <a:lnTo>
                  <a:pt x="3286" y="3"/>
                </a:lnTo>
                <a:lnTo>
                  <a:pt x="3289" y="3"/>
                </a:lnTo>
                <a:lnTo>
                  <a:pt x="3291" y="3"/>
                </a:lnTo>
                <a:lnTo>
                  <a:pt x="3294" y="2"/>
                </a:lnTo>
                <a:lnTo>
                  <a:pt x="3297" y="2"/>
                </a:lnTo>
                <a:lnTo>
                  <a:pt x="3300" y="2"/>
                </a:lnTo>
                <a:lnTo>
                  <a:pt x="3303" y="2"/>
                </a:lnTo>
                <a:lnTo>
                  <a:pt x="3306" y="2"/>
                </a:lnTo>
                <a:lnTo>
                  <a:pt x="3308" y="2"/>
                </a:lnTo>
                <a:lnTo>
                  <a:pt x="3311" y="2"/>
                </a:lnTo>
                <a:lnTo>
                  <a:pt x="3314" y="2"/>
                </a:lnTo>
                <a:lnTo>
                  <a:pt x="3317" y="2"/>
                </a:lnTo>
                <a:lnTo>
                  <a:pt x="3320" y="2"/>
                </a:lnTo>
                <a:lnTo>
                  <a:pt x="3323" y="2"/>
                </a:lnTo>
                <a:lnTo>
                  <a:pt x="3326" y="2"/>
                </a:lnTo>
                <a:lnTo>
                  <a:pt x="3329" y="2"/>
                </a:lnTo>
                <a:lnTo>
                  <a:pt x="3331" y="2"/>
                </a:lnTo>
                <a:lnTo>
                  <a:pt x="3334" y="2"/>
                </a:lnTo>
                <a:lnTo>
                  <a:pt x="3337" y="2"/>
                </a:lnTo>
                <a:lnTo>
                  <a:pt x="3340" y="2"/>
                </a:lnTo>
                <a:lnTo>
                  <a:pt x="3343" y="2"/>
                </a:lnTo>
                <a:lnTo>
                  <a:pt x="3346" y="2"/>
                </a:lnTo>
                <a:lnTo>
                  <a:pt x="3348" y="2"/>
                </a:lnTo>
                <a:lnTo>
                  <a:pt x="3351" y="2"/>
                </a:lnTo>
                <a:lnTo>
                  <a:pt x="3354" y="2"/>
                </a:lnTo>
                <a:lnTo>
                  <a:pt x="3357" y="2"/>
                </a:lnTo>
                <a:lnTo>
                  <a:pt x="3360" y="1"/>
                </a:lnTo>
                <a:lnTo>
                  <a:pt x="3363" y="1"/>
                </a:lnTo>
                <a:lnTo>
                  <a:pt x="3366" y="1"/>
                </a:lnTo>
                <a:lnTo>
                  <a:pt x="3368" y="1"/>
                </a:lnTo>
                <a:lnTo>
                  <a:pt x="3371" y="1"/>
                </a:lnTo>
                <a:lnTo>
                  <a:pt x="3374" y="1"/>
                </a:lnTo>
                <a:lnTo>
                  <a:pt x="3377" y="1"/>
                </a:lnTo>
                <a:lnTo>
                  <a:pt x="3380" y="1"/>
                </a:lnTo>
                <a:lnTo>
                  <a:pt x="3383" y="1"/>
                </a:lnTo>
                <a:lnTo>
                  <a:pt x="3385" y="1"/>
                </a:lnTo>
                <a:lnTo>
                  <a:pt x="3388" y="1"/>
                </a:lnTo>
                <a:lnTo>
                  <a:pt x="3391" y="1"/>
                </a:lnTo>
                <a:lnTo>
                  <a:pt x="3394" y="1"/>
                </a:lnTo>
                <a:lnTo>
                  <a:pt x="3397" y="1"/>
                </a:lnTo>
                <a:lnTo>
                  <a:pt x="3400" y="1"/>
                </a:lnTo>
                <a:lnTo>
                  <a:pt x="3403" y="1"/>
                </a:lnTo>
                <a:lnTo>
                  <a:pt x="3405" y="1"/>
                </a:lnTo>
                <a:lnTo>
                  <a:pt x="3408" y="1"/>
                </a:lnTo>
                <a:lnTo>
                  <a:pt x="3411" y="1"/>
                </a:lnTo>
                <a:lnTo>
                  <a:pt x="3414" y="1"/>
                </a:lnTo>
                <a:lnTo>
                  <a:pt x="3417" y="1"/>
                </a:lnTo>
                <a:lnTo>
                  <a:pt x="3420" y="1"/>
                </a:lnTo>
                <a:lnTo>
                  <a:pt x="3422" y="1"/>
                </a:lnTo>
                <a:lnTo>
                  <a:pt x="3425" y="1"/>
                </a:lnTo>
                <a:lnTo>
                  <a:pt x="3428" y="1"/>
                </a:lnTo>
                <a:lnTo>
                  <a:pt x="3431" y="1"/>
                </a:lnTo>
                <a:lnTo>
                  <a:pt x="3434" y="1"/>
                </a:lnTo>
                <a:lnTo>
                  <a:pt x="3437" y="1"/>
                </a:lnTo>
                <a:lnTo>
                  <a:pt x="3440" y="1"/>
                </a:lnTo>
                <a:lnTo>
                  <a:pt x="3443" y="1"/>
                </a:lnTo>
                <a:lnTo>
                  <a:pt x="3445" y="1"/>
                </a:lnTo>
                <a:lnTo>
                  <a:pt x="3448" y="1"/>
                </a:lnTo>
                <a:lnTo>
                  <a:pt x="3451" y="1"/>
                </a:lnTo>
                <a:lnTo>
                  <a:pt x="3454" y="1"/>
                </a:lnTo>
                <a:lnTo>
                  <a:pt x="3457" y="1"/>
                </a:lnTo>
                <a:lnTo>
                  <a:pt x="3460" y="1"/>
                </a:lnTo>
                <a:lnTo>
                  <a:pt x="3462" y="1"/>
                </a:lnTo>
                <a:lnTo>
                  <a:pt x="3465" y="1"/>
                </a:lnTo>
                <a:lnTo>
                  <a:pt x="3468" y="1"/>
                </a:lnTo>
                <a:lnTo>
                  <a:pt x="3471" y="1"/>
                </a:lnTo>
                <a:lnTo>
                  <a:pt x="3474" y="1"/>
                </a:lnTo>
                <a:lnTo>
                  <a:pt x="3477" y="1"/>
                </a:lnTo>
                <a:lnTo>
                  <a:pt x="3480" y="1"/>
                </a:lnTo>
                <a:lnTo>
                  <a:pt x="3482" y="1"/>
                </a:lnTo>
                <a:lnTo>
                  <a:pt x="3485" y="1"/>
                </a:lnTo>
                <a:lnTo>
                  <a:pt x="3488" y="1"/>
                </a:lnTo>
                <a:lnTo>
                  <a:pt x="3491" y="1"/>
                </a:lnTo>
                <a:lnTo>
                  <a:pt x="3494" y="1"/>
                </a:lnTo>
                <a:lnTo>
                  <a:pt x="3497" y="1"/>
                </a:lnTo>
                <a:lnTo>
                  <a:pt x="3499" y="1"/>
                </a:lnTo>
                <a:lnTo>
                  <a:pt x="3502" y="1"/>
                </a:lnTo>
                <a:lnTo>
                  <a:pt x="3505" y="1"/>
                </a:lnTo>
                <a:lnTo>
                  <a:pt x="3508" y="1"/>
                </a:lnTo>
                <a:lnTo>
                  <a:pt x="3511" y="1"/>
                </a:lnTo>
                <a:lnTo>
                  <a:pt x="3514" y="1"/>
                </a:lnTo>
                <a:lnTo>
                  <a:pt x="3517" y="1"/>
                </a:lnTo>
                <a:lnTo>
                  <a:pt x="3519" y="1"/>
                </a:lnTo>
                <a:lnTo>
                  <a:pt x="3522" y="1"/>
                </a:lnTo>
                <a:lnTo>
                  <a:pt x="3525" y="1"/>
                </a:lnTo>
                <a:lnTo>
                  <a:pt x="3528" y="1"/>
                </a:lnTo>
                <a:lnTo>
                  <a:pt x="3531" y="1"/>
                </a:lnTo>
                <a:lnTo>
                  <a:pt x="3534" y="1"/>
                </a:lnTo>
                <a:lnTo>
                  <a:pt x="3536" y="0"/>
                </a:lnTo>
                <a:lnTo>
                  <a:pt x="3539" y="0"/>
                </a:lnTo>
                <a:lnTo>
                  <a:pt x="3542" y="0"/>
                </a:lnTo>
                <a:lnTo>
                  <a:pt x="3545" y="0"/>
                </a:lnTo>
                <a:lnTo>
                  <a:pt x="3548" y="0"/>
                </a:lnTo>
                <a:lnTo>
                  <a:pt x="3551" y="0"/>
                </a:lnTo>
                <a:lnTo>
                  <a:pt x="3554" y="0"/>
                </a:lnTo>
                <a:lnTo>
                  <a:pt x="3556" y="0"/>
                </a:lnTo>
                <a:lnTo>
                  <a:pt x="3559" y="0"/>
                </a:lnTo>
                <a:lnTo>
                  <a:pt x="3562" y="0"/>
                </a:lnTo>
                <a:lnTo>
                  <a:pt x="3565" y="0"/>
                </a:lnTo>
                <a:lnTo>
                  <a:pt x="3568" y="0"/>
                </a:lnTo>
                <a:lnTo>
                  <a:pt x="3571" y="0"/>
                </a:lnTo>
                <a:lnTo>
                  <a:pt x="3573" y="0"/>
                </a:lnTo>
                <a:lnTo>
                  <a:pt x="3576" y="0"/>
                </a:lnTo>
                <a:lnTo>
                  <a:pt x="3579" y="0"/>
                </a:lnTo>
                <a:lnTo>
                  <a:pt x="3582" y="0"/>
                </a:lnTo>
                <a:lnTo>
                  <a:pt x="3585" y="0"/>
                </a:lnTo>
                <a:lnTo>
                  <a:pt x="3588" y="0"/>
                </a:lnTo>
                <a:lnTo>
                  <a:pt x="3591" y="0"/>
                </a:lnTo>
                <a:lnTo>
                  <a:pt x="3594" y="0"/>
                </a:lnTo>
                <a:lnTo>
                  <a:pt x="3596" y="0"/>
                </a:lnTo>
                <a:lnTo>
                  <a:pt x="3599" y="0"/>
                </a:lnTo>
                <a:lnTo>
                  <a:pt x="3602" y="0"/>
                </a:lnTo>
                <a:lnTo>
                  <a:pt x="3605" y="0"/>
                </a:lnTo>
                <a:lnTo>
                  <a:pt x="3608" y="0"/>
                </a:lnTo>
                <a:lnTo>
                  <a:pt x="3611" y="0"/>
                </a:lnTo>
                <a:lnTo>
                  <a:pt x="3613" y="0"/>
                </a:lnTo>
                <a:lnTo>
                  <a:pt x="3616" y="0"/>
                </a:lnTo>
                <a:lnTo>
                  <a:pt x="3619" y="0"/>
                </a:lnTo>
                <a:lnTo>
                  <a:pt x="3622" y="0"/>
                </a:lnTo>
                <a:lnTo>
                  <a:pt x="3625" y="0"/>
                </a:lnTo>
                <a:lnTo>
                  <a:pt x="3628" y="0"/>
                </a:lnTo>
                <a:lnTo>
                  <a:pt x="3631" y="0"/>
                </a:lnTo>
                <a:lnTo>
                  <a:pt x="3633" y="0"/>
                </a:lnTo>
                <a:lnTo>
                  <a:pt x="3636" y="0"/>
                </a:lnTo>
                <a:lnTo>
                  <a:pt x="3639" y="0"/>
                </a:lnTo>
                <a:lnTo>
                  <a:pt x="3642" y="0"/>
                </a:lnTo>
                <a:lnTo>
                  <a:pt x="3645" y="0"/>
                </a:lnTo>
                <a:lnTo>
                  <a:pt x="3648" y="0"/>
                </a:lnTo>
                <a:lnTo>
                  <a:pt x="3650" y="0"/>
                </a:lnTo>
                <a:lnTo>
                  <a:pt x="3653" y="0"/>
                </a:lnTo>
                <a:lnTo>
                  <a:pt x="3656" y="0"/>
                </a:lnTo>
                <a:lnTo>
                  <a:pt x="3659" y="0"/>
                </a:lnTo>
                <a:lnTo>
                  <a:pt x="3662" y="0"/>
                </a:lnTo>
                <a:lnTo>
                  <a:pt x="3665" y="0"/>
                </a:lnTo>
                <a:lnTo>
                  <a:pt x="3668" y="0"/>
                </a:lnTo>
                <a:lnTo>
                  <a:pt x="3670" y="0"/>
                </a:lnTo>
                <a:lnTo>
                  <a:pt x="3673" y="0"/>
                </a:lnTo>
                <a:lnTo>
                  <a:pt x="3676" y="0"/>
                </a:lnTo>
                <a:lnTo>
                  <a:pt x="3679" y="0"/>
                </a:lnTo>
                <a:lnTo>
                  <a:pt x="3682" y="0"/>
                </a:lnTo>
                <a:lnTo>
                  <a:pt x="3685" y="0"/>
                </a:lnTo>
                <a:lnTo>
                  <a:pt x="3687" y="0"/>
                </a:lnTo>
                <a:lnTo>
                  <a:pt x="3690" y="0"/>
                </a:lnTo>
                <a:lnTo>
                  <a:pt x="3693" y="0"/>
                </a:lnTo>
                <a:lnTo>
                  <a:pt x="3696" y="0"/>
                </a:lnTo>
                <a:lnTo>
                  <a:pt x="3699" y="0"/>
                </a:lnTo>
                <a:lnTo>
                  <a:pt x="3702" y="0"/>
                </a:lnTo>
                <a:lnTo>
                  <a:pt x="3705" y="0"/>
                </a:lnTo>
                <a:lnTo>
                  <a:pt x="3707" y="0"/>
                </a:lnTo>
                <a:lnTo>
                  <a:pt x="3710" y="0"/>
                </a:lnTo>
                <a:lnTo>
                  <a:pt x="3713" y="0"/>
                </a:lnTo>
                <a:lnTo>
                  <a:pt x="3716" y="0"/>
                </a:lnTo>
                <a:lnTo>
                  <a:pt x="3719" y="0"/>
                </a:lnTo>
                <a:lnTo>
                  <a:pt x="3722" y="0"/>
                </a:lnTo>
                <a:lnTo>
                  <a:pt x="3725" y="0"/>
                </a:lnTo>
                <a:lnTo>
                  <a:pt x="3727" y="0"/>
                </a:lnTo>
                <a:lnTo>
                  <a:pt x="3730" y="0"/>
                </a:lnTo>
                <a:lnTo>
                  <a:pt x="3733" y="0"/>
                </a:lnTo>
                <a:lnTo>
                  <a:pt x="3736" y="0"/>
                </a:lnTo>
                <a:lnTo>
                  <a:pt x="3739" y="0"/>
                </a:lnTo>
                <a:lnTo>
                  <a:pt x="3742" y="0"/>
                </a:lnTo>
                <a:lnTo>
                  <a:pt x="3745" y="0"/>
                </a:lnTo>
                <a:lnTo>
                  <a:pt x="3747" y="0"/>
                </a:lnTo>
                <a:lnTo>
                  <a:pt x="3750" y="0"/>
                </a:lnTo>
                <a:lnTo>
                  <a:pt x="3753" y="0"/>
                </a:lnTo>
                <a:lnTo>
                  <a:pt x="3756" y="0"/>
                </a:lnTo>
                <a:lnTo>
                  <a:pt x="3759" y="0"/>
                </a:lnTo>
                <a:lnTo>
                  <a:pt x="3762" y="0"/>
                </a:lnTo>
                <a:lnTo>
                  <a:pt x="3764" y="0"/>
                </a:lnTo>
                <a:lnTo>
                  <a:pt x="3767" y="0"/>
                </a:lnTo>
                <a:lnTo>
                  <a:pt x="3770" y="0"/>
                </a:lnTo>
                <a:lnTo>
                  <a:pt x="3773" y="0"/>
                </a:lnTo>
                <a:lnTo>
                  <a:pt x="3776" y="0"/>
                </a:lnTo>
                <a:lnTo>
                  <a:pt x="3779" y="0"/>
                </a:lnTo>
                <a:lnTo>
                  <a:pt x="3782" y="0"/>
                </a:lnTo>
                <a:lnTo>
                  <a:pt x="3784" y="0"/>
                </a:lnTo>
                <a:lnTo>
                  <a:pt x="3787" y="0"/>
                </a:lnTo>
                <a:lnTo>
                  <a:pt x="3790" y="0"/>
                </a:lnTo>
                <a:lnTo>
                  <a:pt x="3793" y="0"/>
                </a:lnTo>
                <a:lnTo>
                  <a:pt x="3796" y="0"/>
                </a:lnTo>
                <a:lnTo>
                  <a:pt x="3799" y="0"/>
                </a:lnTo>
                <a:lnTo>
                  <a:pt x="3801" y="0"/>
                </a:lnTo>
                <a:lnTo>
                  <a:pt x="3804" y="0"/>
                </a:lnTo>
                <a:lnTo>
                  <a:pt x="3807" y="0"/>
                </a:lnTo>
                <a:lnTo>
                  <a:pt x="3810" y="0"/>
                </a:lnTo>
                <a:lnTo>
                  <a:pt x="3813" y="0"/>
                </a:lnTo>
                <a:lnTo>
                  <a:pt x="3816" y="0"/>
                </a:lnTo>
                <a:lnTo>
                  <a:pt x="3819" y="0"/>
                </a:lnTo>
                <a:lnTo>
                  <a:pt x="3821" y="0"/>
                </a:lnTo>
                <a:lnTo>
                  <a:pt x="3824" y="0"/>
                </a:lnTo>
                <a:lnTo>
                  <a:pt x="3827" y="0"/>
                </a:lnTo>
                <a:lnTo>
                  <a:pt x="3830" y="0"/>
                </a:lnTo>
                <a:lnTo>
                  <a:pt x="3833" y="0"/>
                </a:lnTo>
                <a:lnTo>
                  <a:pt x="3836" y="0"/>
                </a:lnTo>
                <a:lnTo>
                  <a:pt x="3838" y="0"/>
                </a:lnTo>
                <a:lnTo>
                  <a:pt x="3841" y="0"/>
                </a:lnTo>
                <a:lnTo>
                  <a:pt x="3844" y="0"/>
                </a:lnTo>
                <a:lnTo>
                  <a:pt x="3847" y="0"/>
                </a:lnTo>
                <a:lnTo>
                  <a:pt x="3850" y="0"/>
                </a:lnTo>
                <a:lnTo>
                  <a:pt x="3853" y="0"/>
                </a:lnTo>
                <a:lnTo>
                  <a:pt x="3856" y="0"/>
                </a:lnTo>
                <a:lnTo>
                  <a:pt x="3859" y="0"/>
                </a:lnTo>
                <a:lnTo>
                  <a:pt x="3861" y="0"/>
                </a:lnTo>
                <a:lnTo>
                  <a:pt x="3864" y="0"/>
                </a:lnTo>
                <a:lnTo>
                  <a:pt x="3867" y="0"/>
                </a:lnTo>
                <a:lnTo>
                  <a:pt x="3870" y="0"/>
                </a:lnTo>
                <a:lnTo>
                  <a:pt x="3873" y="0"/>
                </a:lnTo>
                <a:lnTo>
                  <a:pt x="3876" y="0"/>
                </a:lnTo>
                <a:lnTo>
                  <a:pt x="3878" y="0"/>
                </a:lnTo>
                <a:lnTo>
                  <a:pt x="3881" y="0"/>
                </a:lnTo>
                <a:lnTo>
                  <a:pt x="3884" y="0"/>
                </a:lnTo>
                <a:lnTo>
                  <a:pt x="3887" y="0"/>
                </a:lnTo>
                <a:lnTo>
                  <a:pt x="3890" y="0"/>
                </a:lnTo>
                <a:lnTo>
                  <a:pt x="3893" y="0"/>
                </a:lnTo>
                <a:lnTo>
                  <a:pt x="3896" y="0"/>
                </a:lnTo>
                <a:lnTo>
                  <a:pt x="3898" y="0"/>
                </a:lnTo>
                <a:lnTo>
                  <a:pt x="3901" y="0"/>
                </a:lnTo>
                <a:lnTo>
                  <a:pt x="3904" y="0"/>
                </a:lnTo>
                <a:lnTo>
                  <a:pt x="3907" y="0"/>
                </a:lnTo>
                <a:lnTo>
                  <a:pt x="3910" y="0"/>
                </a:lnTo>
                <a:lnTo>
                  <a:pt x="3913" y="0"/>
                </a:lnTo>
                <a:lnTo>
                  <a:pt x="3915" y="0"/>
                </a:lnTo>
                <a:lnTo>
                  <a:pt x="3918" y="0"/>
                </a:lnTo>
                <a:lnTo>
                  <a:pt x="3921" y="0"/>
                </a:lnTo>
                <a:lnTo>
                  <a:pt x="3924" y="0"/>
                </a:lnTo>
                <a:lnTo>
                  <a:pt x="3927" y="0"/>
                </a:lnTo>
                <a:lnTo>
                  <a:pt x="3930" y="0"/>
                </a:lnTo>
                <a:lnTo>
                  <a:pt x="3933" y="0"/>
                </a:lnTo>
                <a:lnTo>
                  <a:pt x="3935" y="0"/>
                </a:lnTo>
                <a:lnTo>
                  <a:pt x="3938" y="0"/>
                </a:lnTo>
                <a:lnTo>
                  <a:pt x="3941" y="0"/>
                </a:lnTo>
                <a:lnTo>
                  <a:pt x="3944" y="0"/>
                </a:lnTo>
                <a:lnTo>
                  <a:pt x="3947" y="0"/>
                </a:lnTo>
                <a:lnTo>
                  <a:pt x="3950" y="0"/>
                </a:lnTo>
                <a:lnTo>
                  <a:pt x="3952" y="0"/>
                </a:lnTo>
                <a:lnTo>
                  <a:pt x="3955" y="0"/>
                </a:lnTo>
                <a:lnTo>
                  <a:pt x="3958" y="0"/>
                </a:lnTo>
                <a:lnTo>
                  <a:pt x="3961" y="0"/>
                </a:lnTo>
                <a:lnTo>
                  <a:pt x="3964" y="0"/>
                </a:lnTo>
                <a:lnTo>
                  <a:pt x="3967" y="0"/>
                </a:lnTo>
                <a:lnTo>
                  <a:pt x="3970" y="0"/>
                </a:lnTo>
                <a:lnTo>
                  <a:pt x="3972" y="0"/>
                </a:lnTo>
                <a:lnTo>
                  <a:pt x="3975" y="0"/>
                </a:lnTo>
                <a:lnTo>
                  <a:pt x="3978" y="0"/>
                </a:lnTo>
                <a:lnTo>
                  <a:pt x="3981" y="0"/>
                </a:lnTo>
                <a:lnTo>
                  <a:pt x="3984" y="0"/>
                </a:lnTo>
                <a:lnTo>
                  <a:pt x="3987" y="0"/>
                </a:lnTo>
                <a:lnTo>
                  <a:pt x="3989" y="0"/>
                </a:lnTo>
                <a:lnTo>
                  <a:pt x="3990" y="0"/>
                </a:lnTo>
              </a:path>
            </a:pathLst>
          </a:custGeom>
          <a:noFill/>
          <a:ln w="7938" cap="flat">
            <a:solidFill>
              <a:srgbClr val="0073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67">
            <a:extLst>
              <a:ext uri="{FF2B5EF4-FFF2-40B4-BE49-F238E27FC236}">
                <a16:creationId xmlns:a16="http://schemas.microsoft.com/office/drawing/2014/main" id="{255A3D82-EDD7-4320-9B1E-38E052F5D3D0}"/>
              </a:ext>
            </a:extLst>
          </p:cNvPr>
          <p:cNvSpPr>
            <a:spLocks/>
          </p:cNvSpPr>
          <p:nvPr/>
        </p:nvSpPr>
        <p:spPr bwMode="auto">
          <a:xfrm flipH="1">
            <a:off x="7212420" y="4389063"/>
            <a:ext cx="1149100" cy="1400673"/>
          </a:xfrm>
          <a:custGeom>
            <a:avLst/>
            <a:gdLst>
              <a:gd name="T0" fmla="*/ 60 w 3990"/>
              <a:gd name="T1" fmla="*/ 2621 h 2621"/>
              <a:gd name="T2" fmla="*/ 123 w 3990"/>
              <a:gd name="T3" fmla="*/ 2621 h 2621"/>
              <a:gd name="T4" fmla="*/ 185 w 3990"/>
              <a:gd name="T5" fmla="*/ 2621 h 2621"/>
              <a:gd name="T6" fmla="*/ 248 w 3990"/>
              <a:gd name="T7" fmla="*/ 2621 h 2621"/>
              <a:gd name="T8" fmla="*/ 311 w 3990"/>
              <a:gd name="T9" fmla="*/ 2621 h 2621"/>
              <a:gd name="T10" fmla="*/ 373 w 3990"/>
              <a:gd name="T11" fmla="*/ 2621 h 2621"/>
              <a:gd name="T12" fmla="*/ 436 w 3990"/>
              <a:gd name="T13" fmla="*/ 2621 h 2621"/>
              <a:gd name="T14" fmla="*/ 499 w 3990"/>
              <a:gd name="T15" fmla="*/ 2621 h 2621"/>
              <a:gd name="T16" fmla="*/ 561 w 3990"/>
              <a:gd name="T17" fmla="*/ 2621 h 2621"/>
              <a:gd name="T18" fmla="*/ 624 w 3990"/>
              <a:gd name="T19" fmla="*/ 2621 h 2621"/>
              <a:gd name="T20" fmla="*/ 687 w 3990"/>
              <a:gd name="T21" fmla="*/ 2621 h 2621"/>
              <a:gd name="T22" fmla="*/ 750 w 3990"/>
              <a:gd name="T23" fmla="*/ 2621 h 2621"/>
              <a:gd name="T24" fmla="*/ 812 w 3990"/>
              <a:gd name="T25" fmla="*/ 2621 h 2621"/>
              <a:gd name="T26" fmla="*/ 875 w 3990"/>
              <a:gd name="T27" fmla="*/ 2621 h 2621"/>
              <a:gd name="T28" fmla="*/ 938 w 3990"/>
              <a:gd name="T29" fmla="*/ 2621 h 2621"/>
              <a:gd name="T30" fmla="*/ 1000 w 3990"/>
              <a:gd name="T31" fmla="*/ 2621 h 2621"/>
              <a:gd name="T32" fmla="*/ 1063 w 3990"/>
              <a:gd name="T33" fmla="*/ 2620 h 2621"/>
              <a:gd name="T34" fmla="*/ 1126 w 3990"/>
              <a:gd name="T35" fmla="*/ 2620 h 2621"/>
              <a:gd name="T36" fmla="*/ 1188 w 3990"/>
              <a:gd name="T37" fmla="*/ 2620 h 2621"/>
              <a:gd name="T38" fmla="*/ 1251 w 3990"/>
              <a:gd name="T39" fmla="*/ 2619 h 2621"/>
              <a:gd name="T40" fmla="*/ 1314 w 3990"/>
              <a:gd name="T41" fmla="*/ 2618 h 2621"/>
              <a:gd name="T42" fmla="*/ 1376 w 3990"/>
              <a:gd name="T43" fmla="*/ 2617 h 2621"/>
              <a:gd name="T44" fmla="*/ 1439 w 3990"/>
              <a:gd name="T45" fmla="*/ 2615 h 2621"/>
              <a:gd name="T46" fmla="*/ 1502 w 3990"/>
              <a:gd name="T47" fmla="*/ 2611 h 2621"/>
              <a:gd name="T48" fmla="*/ 1565 w 3990"/>
              <a:gd name="T49" fmla="*/ 2606 h 2621"/>
              <a:gd name="T50" fmla="*/ 1627 w 3990"/>
              <a:gd name="T51" fmla="*/ 2597 h 2621"/>
              <a:gd name="T52" fmla="*/ 1690 w 3990"/>
              <a:gd name="T53" fmla="*/ 2584 h 2621"/>
              <a:gd name="T54" fmla="*/ 1753 w 3990"/>
              <a:gd name="T55" fmla="*/ 2564 h 2621"/>
              <a:gd name="T56" fmla="*/ 1815 w 3990"/>
              <a:gd name="T57" fmla="*/ 2534 h 2621"/>
              <a:gd name="T58" fmla="*/ 1878 w 3990"/>
              <a:gd name="T59" fmla="*/ 2489 h 2621"/>
              <a:gd name="T60" fmla="*/ 1941 w 3990"/>
              <a:gd name="T61" fmla="*/ 2422 h 2621"/>
              <a:gd name="T62" fmla="*/ 2003 w 3990"/>
              <a:gd name="T63" fmla="*/ 2324 h 2621"/>
              <a:gd name="T64" fmla="*/ 2066 w 3990"/>
              <a:gd name="T65" fmla="*/ 2187 h 2621"/>
              <a:gd name="T66" fmla="*/ 2129 w 3990"/>
              <a:gd name="T67" fmla="*/ 2004 h 2621"/>
              <a:gd name="T68" fmla="*/ 2191 w 3990"/>
              <a:gd name="T69" fmla="*/ 1773 h 2621"/>
              <a:gd name="T70" fmla="*/ 2254 w 3990"/>
              <a:gd name="T71" fmla="*/ 1504 h 2621"/>
              <a:gd name="T72" fmla="*/ 2317 w 3990"/>
              <a:gd name="T73" fmla="*/ 1218 h 2621"/>
              <a:gd name="T74" fmla="*/ 2380 w 3990"/>
              <a:gd name="T75" fmla="*/ 940 h 2621"/>
              <a:gd name="T76" fmla="*/ 2442 w 3990"/>
              <a:gd name="T77" fmla="*/ 694 h 2621"/>
              <a:gd name="T78" fmla="*/ 2505 w 3990"/>
              <a:gd name="T79" fmla="*/ 493 h 2621"/>
              <a:gd name="T80" fmla="*/ 2568 w 3990"/>
              <a:gd name="T81" fmla="*/ 341 h 2621"/>
              <a:gd name="T82" fmla="*/ 2630 w 3990"/>
              <a:gd name="T83" fmla="*/ 230 h 2621"/>
              <a:gd name="T84" fmla="*/ 2693 w 3990"/>
              <a:gd name="T85" fmla="*/ 153 h 2621"/>
              <a:gd name="T86" fmla="*/ 2756 w 3990"/>
              <a:gd name="T87" fmla="*/ 100 h 2621"/>
              <a:gd name="T88" fmla="*/ 2818 w 3990"/>
              <a:gd name="T89" fmla="*/ 66 h 2621"/>
              <a:gd name="T90" fmla="*/ 2881 w 3990"/>
              <a:gd name="T91" fmla="*/ 43 h 2621"/>
              <a:gd name="T92" fmla="*/ 2944 w 3990"/>
              <a:gd name="T93" fmla="*/ 28 h 2621"/>
              <a:gd name="T94" fmla="*/ 3006 w 3990"/>
              <a:gd name="T95" fmla="*/ 18 h 2621"/>
              <a:gd name="T96" fmla="*/ 3069 w 3990"/>
              <a:gd name="T97" fmla="*/ 12 h 2621"/>
              <a:gd name="T98" fmla="*/ 3132 w 3990"/>
              <a:gd name="T99" fmla="*/ 8 h 2621"/>
              <a:gd name="T100" fmla="*/ 3195 w 3990"/>
              <a:gd name="T101" fmla="*/ 5 h 2621"/>
              <a:gd name="T102" fmla="*/ 3257 w 3990"/>
              <a:gd name="T103" fmla="*/ 3 h 2621"/>
              <a:gd name="T104" fmla="*/ 3320 w 3990"/>
              <a:gd name="T105" fmla="*/ 2 h 2621"/>
              <a:gd name="T106" fmla="*/ 3383 w 3990"/>
              <a:gd name="T107" fmla="*/ 1 h 2621"/>
              <a:gd name="T108" fmla="*/ 3445 w 3990"/>
              <a:gd name="T109" fmla="*/ 1 h 2621"/>
              <a:gd name="T110" fmla="*/ 3508 w 3990"/>
              <a:gd name="T111" fmla="*/ 1 h 2621"/>
              <a:gd name="T112" fmla="*/ 3571 w 3990"/>
              <a:gd name="T113" fmla="*/ 0 h 2621"/>
              <a:gd name="T114" fmla="*/ 3633 w 3990"/>
              <a:gd name="T115" fmla="*/ 0 h 2621"/>
              <a:gd name="T116" fmla="*/ 3696 w 3990"/>
              <a:gd name="T117" fmla="*/ 0 h 2621"/>
              <a:gd name="T118" fmla="*/ 3759 w 3990"/>
              <a:gd name="T119" fmla="*/ 0 h 2621"/>
              <a:gd name="T120" fmla="*/ 3821 w 3990"/>
              <a:gd name="T121" fmla="*/ 0 h 2621"/>
              <a:gd name="T122" fmla="*/ 3884 w 3990"/>
              <a:gd name="T123" fmla="*/ 0 h 2621"/>
              <a:gd name="T124" fmla="*/ 3947 w 3990"/>
              <a:gd name="T125" fmla="*/ 0 h 2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0" h="2621">
                <a:moveTo>
                  <a:pt x="0" y="2621"/>
                </a:moveTo>
                <a:lnTo>
                  <a:pt x="3" y="2621"/>
                </a:lnTo>
                <a:lnTo>
                  <a:pt x="6" y="2621"/>
                </a:lnTo>
                <a:lnTo>
                  <a:pt x="9" y="2621"/>
                </a:lnTo>
                <a:lnTo>
                  <a:pt x="12" y="2621"/>
                </a:lnTo>
                <a:lnTo>
                  <a:pt x="14" y="2621"/>
                </a:lnTo>
                <a:lnTo>
                  <a:pt x="17" y="2621"/>
                </a:lnTo>
                <a:lnTo>
                  <a:pt x="20" y="2621"/>
                </a:lnTo>
                <a:lnTo>
                  <a:pt x="23" y="2621"/>
                </a:lnTo>
                <a:lnTo>
                  <a:pt x="26" y="2621"/>
                </a:lnTo>
                <a:lnTo>
                  <a:pt x="29" y="2621"/>
                </a:lnTo>
                <a:lnTo>
                  <a:pt x="31" y="2621"/>
                </a:lnTo>
                <a:lnTo>
                  <a:pt x="34" y="2621"/>
                </a:lnTo>
                <a:lnTo>
                  <a:pt x="37" y="2621"/>
                </a:lnTo>
                <a:lnTo>
                  <a:pt x="40" y="2621"/>
                </a:lnTo>
                <a:lnTo>
                  <a:pt x="43" y="2621"/>
                </a:lnTo>
                <a:lnTo>
                  <a:pt x="46" y="2621"/>
                </a:lnTo>
                <a:lnTo>
                  <a:pt x="49" y="2621"/>
                </a:lnTo>
                <a:lnTo>
                  <a:pt x="52" y="2621"/>
                </a:lnTo>
                <a:lnTo>
                  <a:pt x="54" y="2621"/>
                </a:lnTo>
                <a:lnTo>
                  <a:pt x="57" y="2621"/>
                </a:lnTo>
                <a:lnTo>
                  <a:pt x="60" y="2621"/>
                </a:lnTo>
                <a:lnTo>
                  <a:pt x="63" y="2621"/>
                </a:lnTo>
                <a:lnTo>
                  <a:pt x="66" y="2621"/>
                </a:lnTo>
                <a:lnTo>
                  <a:pt x="69" y="2621"/>
                </a:lnTo>
                <a:lnTo>
                  <a:pt x="71" y="2621"/>
                </a:lnTo>
                <a:lnTo>
                  <a:pt x="74" y="2621"/>
                </a:lnTo>
                <a:lnTo>
                  <a:pt x="77" y="2621"/>
                </a:lnTo>
                <a:lnTo>
                  <a:pt x="80" y="2621"/>
                </a:lnTo>
                <a:lnTo>
                  <a:pt x="83" y="2621"/>
                </a:lnTo>
                <a:lnTo>
                  <a:pt x="86" y="2621"/>
                </a:lnTo>
                <a:lnTo>
                  <a:pt x="89" y="2621"/>
                </a:lnTo>
                <a:lnTo>
                  <a:pt x="91" y="2621"/>
                </a:lnTo>
                <a:lnTo>
                  <a:pt x="94" y="2621"/>
                </a:lnTo>
                <a:lnTo>
                  <a:pt x="97" y="2621"/>
                </a:lnTo>
                <a:lnTo>
                  <a:pt x="100" y="2621"/>
                </a:lnTo>
                <a:lnTo>
                  <a:pt x="103" y="2621"/>
                </a:lnTo>
                <a:lnTo>
                  <a:pt x="106" y="2621"/>
                </a:lnTo>
                <a:lnTo>
                  <a:pt x="108" y="2621"/>
                </a:lnTo>
                <a:lnTo>
                  <a:pt x="111" y="2621"/>
                </a:lnTo>
                <a:lnTo>
                  <a:pt x="114" y="2621"/>
                </a:lnTo>
                <a:lnTo>
                  <a:pt x="117" y="2621"/>
                </a:lnTo>
                <a:lnTo>
                  <a:pt x="120" y="2621"/>
                </a:lnTo>
                <a:lnTo>
                  <a:pt x="123" y="2621"/>
                </a:lnTo>
                <a:lnTo>
                  <a:pt x="126" y="2621"/>
                </a:lnTo>
                <a:lnTo>
                  <a:pt x="128" y="2621"/>
                </a:lnTo>
                <a:lnTo>
                  <a:pt x="131" y="2621"/>
                </a:lnTo>
                <a:lnTo>
                  <a:pt x="134" y="2621"/>
                </a:lnTo>
                <a:lnTo>
                  <a:pt x="137" y="2621"/>
                </a:lnTo>
                <a:lnTo>
                  <a:pt x="140" y="2621"/>
                </a:lnTo>
                <a:lnTo>
                  <a:pt x="143" y="2621"/>
                </a:lnTo>
                <a:lnTo>
                  <a:pt x="145" y="2621"/>
                </a:lnTo>
                <a:lnTo>
                  <a:pt x="148" y="2621"/>
                </a:lnTo>
                <a:lnTo>
                  <a:pt x="151" y="2621"/>
                </a:lnTo>
                <a:lnTo>
                  <a:pt x="154" y="2621"/>
                </a:lnTo>
                <a:lnTo>
                  <a:pt x="157" y="2621"/>
                </a:lnTo>
                <a:lnTo>
                  <a:pt x="160" y="2621"/>
                </a:lnTo>
                <a:lnTo>
                  <a:pt x="163" y="2621"/>
                </a:lnTo>
                <a:lnTo>
                  <a:pt x="165" y="2621"/>
                </a:lnTo>
                <a:lnTo>
                  <a:pt x="168" y="2621"/>
                </a:lnTo>
                <a:lnTo>
                  <a:pt x="171" y="2621"/>
                </a:lnTo>
                <a:lnTo>
                  <a:pt x="174" y="2621"/>
                </a:lnTo>
                <a:lnTo>
                  <a:pt x="177" y="2621"/>
                </a:lnTo>
                <a:lnTo>
                  <a:pt x="180" y="2621"/>
                </a:lnTo>
                <a:lnTo>
                  <a:pt x="182" y="2621"/>
                </a:lnTo>
                <a:lnTo>
                  <a:pt x="185" y="2621"/>
                </a:lnTo>
                <a:lnTo>
                  <a:pt x="188" y="2621"/>
                </a:lnTo>
                <a:lnTo>
                  <a:pt x="191" y="2621"/>
                </a:lnTo>
                <a:lnTo>
                  <a:pt x="194" y="2621"/>
                </a:lnTo>
                <a:lnTo>
                  <a:pt x="197" y="2621"/>
                </a:lnTo>
                <a:lnTo>
                  <a:pt x="200" y="2621"/>
                </a:lnTo>
                <a:lnTo>
                  <a:pt x="203" y="2621"/>
                </a:lnTo>
                <a:lnTo>
                  <a:pt x="205" y="2621"/>
                </a:lnTo>
                <a:lnTo>
                  <a:pt x="208" y="2621"/>
                </a:lnTo>
                <a:lnTo>
                  <a:pt x="211" y="2621"/>
                </a:lnTo>
                <a:lnTo>
                  <a:pt x="214" y="2621"/>
                </a:lnTo>
                <a:lnTo>
                  <a:pt x="217" y="2621"/>
                </a:lnTo>
                <a:lnTo>
                  <a:pt x="220" y="2621"/>
                </a:lnTo>
                <a:lnTo>
                  <a:pt x="222" y="2621"/>
                </a:lnTo>
                <a:lnTo>
                  <a:pt x="225" y="2621"/>
                </a:lnTo>
                <a:lnTo>
                  <a:pt x="228" y="2621"/>
                </a:lnTo>
                <a:lnTo>
                  <a:pt x="231" y="2621"/>
                </a:lnTo>
                <a:lnTo>
                  <a:pt x="234" y="2621"/>
                </a:lnTo>
                <a:lnTo>
                  <a:pt x="237" y="2621"/>
                </a:lnTo>
                <a:lnTo>
                  <a:pt x="240" y="2621"/>
                </a:lnTo>
                <a:lnTo>
                  <a:pt x="242" y="2621"/>
                </a:lnTo>
                <a:lnTo>
                  <a:pt x="245" y="2621"/>
                </a:lnTo>
                <a:lnTo>
                  <a:pt x="248" y="2621"/>
                </a:lnTo>
                <a:lnTo>
                  <a:pt x="251" y="2621"/>
                </a:lnTo>
                <a:lnTo>
                  <a:pt x="254" y="2621"/>
                </a:lnTo>
                <a:lnTo>
                  <a:pt x="257" y="2621"/>
                </a:lnTo>
                <a:lnTo>
                  <a:pt x="259" y="2621"/>
                </a:lnTo>
                <a:lnTo>
                  <a:pt x="262" y="2621"/>
                </a:lnTo>
                <a:lnTo>
                  <a:pt x="265" y="2621"/>
                </a:lnTo>
                <a:lnTo>
                  <a:pt x="268" y="2621"/>
                </a:lnTo>
                <a:lnTo>
                  <a:pt x="271" y="2621"/>
                </a:lnTo>
                <a:lnTo>
                  <a:pt x="274" y="2621"/>
                </a:lnTo>
                <a:lnTo>
                  <a:pt x="277" y="2621"/>
                </a:lnTo>
                <a:lnTo>
                  <a:pt x="279" y="2621"/>
                </a:lnTo>
                <a:lnTo>
                  <a:pt x="282" y="2621"/>
                </a:lnTo>
                <a:lnTo>
                  <a:pt x="285" y="2621"/>
                </a:lnTo>
                <a:lnTo>
                  <a:pt x="288" y="2621"/>
                </a:lnTo>
                <a:lnTo>
                  <a:pt x="291" y="2621"/>
                </a:lnTo>
                <a:lnTo>
                  <a:pt x="294" y="2621"/>
                </a:lnTo>
                <a:lnTo>
                  <a:pt x="296" y="2621"/>
                </a:lnTo>
                <a:lnTo>
                  <a:pt x="299" y="2621"/>
                </a:lnTo>
                <a:lnTo>
                  <a:pt x="302" y="2621"/>
                </a:lnTo>
                <a:lnTo>
                  <a:pt x="305" y="2621"/>
                </a:lnTo>
                <a:lnTo>
                  <a:pt x="308" y="2621"/>
                </a:lnTo>
                <a:lnTo>
                  <a:pt x="311" y="2621"/>
                </a:lnTo>
                <a:lnTo>
                  <a:pt x="314" y="2621"/>
                </a:lnTo>
                <a:lnTo>
                  <a:pt x="316" y="2621"/>
                </a:lnTo>
                <a:lnTo>
                  <a:pt x="319" y="2621"/>
                </a:lnTo>
                <a:lnTo>
                  <a:pt x="322" y="2621"/>
                </a:lnTo>
                <a:lnTo>
                  <a:pt x="325" y="2621"/>
                </a:lnTo>
                <a:lnTo>
                  <a:pt x="328" y="2621"/>
                </a:lnTo>
                <a:lnTo>
                  <a:pt x="331" y="2621"/>
                </a:lnTo>
                <a:lnTo>
                  <a:pt x="334" y="2621"/>
                </a:lnTo>
                <a:lnTo>
                  <a:pt x="336" y="2621"/>
                </a:lnTo>
                <a:lnTo>
                  <a:pt x="339" y="2621"/>
                </a:lnTo>
                <a:lnTo>
                  <a:pt x="342" y="2621"/>
                </a:lnTo>
                <a:lnTo>
                  <a:pt x="345" y="2621"/>
                </a:lnTo>
                <a:lnTo>
                  <a:pt x="348" y="2621"/>
                </a:lnTo>
                <a:lnTo>
                  <a:pt x="351" y="2621"/>
                </a:lnTo>
                <a:lnTo>
                  <a:pt x="354" y="2621"/>
                </a:lnTo>
                <a:lnTo>
                  <a:pt x="356" y="2621"/>
                </a:lnTo>
                <a:lnTo>
                  <a:pt x="359" y="2621"/>
                </a:lnTo>
                <a:lnTo>
                  <a:pt x="362" y="2621"/>
                </a:lnTo>
                <a:lnTo>
                  <a:pt x="365" y="2621"/>
                </a:lnTo>
                <a:lnTo>
                  <a:pt x="368" y="2621"/>
                </a:lnTo>
                <a:lnTo>
                  <a:pt x="371" y="2621"/>
                </a:lnTo>
                <a:lnTo>
                  <a:pt x="373" y="2621"/>
                </a:lnTo>
                <a:lnTo>
                  <a:pt x="376" y="2621"/>
                </a:lnTo>
                <a:lnTo>
                  <a:pt x="379" y="2621"/>
                </a:lnTo>
                <a:lnTo>
                  <a:pt x="382" y="2621"/>
                </a:lnTo>
                <a:lnTo>
                  <a:pt x="385" y="2621"/>
                </a:lnTo>
                <a:lnTo>
                  <a:pt x="388" y="2621"/>
                </a:lnTo>
                <a:lnTo>
                  <a:pt x="391" y="2621"/>
                </a:lnTo>
                <a:lnTo>
                  <a:pt x="393" y="2621"/>
                </a:lnTo>
                <a:lnTo>
                  <a:pt x="396" y="2621"/>
                </a:lnTo>
                <a:lnTo>
                  <a:pt x="399" y="2621"/>
                </a:lnTo>
                <a:lnTo>
                  <a:pt x="402" y="2621"/>
                </a:lnTo>
                <a:lnTo>
                  <a:pt x="405" y="2621"/>
                </a:lnTo>
                <a:lnTo>
                  <a:pt x="408" y="2621"/>
                </a:lnTo>
                <a:lnTo>
                  <a:pt x="410" y="2621"/>
                </a:lnTo>
                <a:lnTo>
                  <a:pt x="413" y="2621"/>
                </a:lnTo>
                <a:lnTo>
                  <a:pt x="416" y="2621"/>
                </a:lnTo>
                <a:lnTo>
                  <a:pt x="419" y="2621"/>
                </a:lnTo>
                <a:lnTo>
                  <a:pt x="422" y="2621"/>
                </a:lnTo>
                <a:lnTo>
                  <a:pt x="425" y="2621"/>
                </a:lnTo>
                <a:lnTo>
                  <a:pt x="428" y="2621"/>
                </a:lnTo>
                <a:lnTo>
                  <a:pt x="430" y="2621"/>
                </a:lnTo>
                <a:lnTo>
                  <a:pt x="433" y="2621"/>
                </a:lnTo>
                <a:lnTo>
                  <a:pt x="436" y="2621"/>
                </a:lnTo>
                <a:lnTo>
                  <a:pt x="439" y="2621"/>
                </a:lnTo>
                <a:lnTo>
                  <a:pt x="442" y="2621"/>
                </a:lnTo>
                <a:lnTo>
                  <a:pt x="445" y="2621"/>
                </a:lnTo>
                <a:lnTo>
                  <a:pt x="447" y="2621"/>
                </a:lnTo>
                <a:lnTo>
                  <a:pt x="451" y="2621"/>
                </a:lnTo>
                <a:lnTo>
                  <a:pt x="453" y="2621"/>
                </a:lnTo>
                <a:lnTo>
                  <a:pt x="456" y="2621"/>
                </a:lnTo>
                <a:lnTo>
                  <a:pt x="459" y="2621"/>
                </a:lnTo>
                <a:lnTo>
                  <a:pt x="462" y="2621"/>
                </a:lnTo>
                <a:lnTo>
                  <a:pt x="465" y="2621"/>
                </a:lnTo>
                <a:lnTo>
                  <a:pt x="468" y="2621"/>
                </a:lnTo>
                <a:lnTo>
                  <a:pt x="470" y="2621"/>
                </a:lnTo>
                <a:lnTo>
                  <a:pt x="473" y="2621"/>
                </a:lnTo>
                <a:lnTo>
                  <a:pt x="476" y="2621"/>
                </a:lnTo>
                <a:lnTo>
                  <a:pt x="479" y="2621"/>
                </a:lnTo>
                <a:lnTo>
                  <a:pt x="482" y="2621"/>
                </a:lnTo>
                <a:lnTo>
                  <a:pt x="485" y="2621"/>
                </a:lnTo>
                <a:lnTo>
                  <a:pt x="487" y="2621"/>
                </a:lnTo>
                <a:lnTo>
                  <a:pt x="490" y="2621"/>
                </a:lnTo>
                <a:lnTo>
                  <a:pt x="493" y="2621"/>
                </a:lnTo>
                <a:lnTo>
                  <a:pt x="496" y="2621"/>
                </a:lnTo>
                <a:lnTo>
                  <a:pt x="499" y="2621"/>
                </a:lnTo>
                <a:lnTo>
                  <a:pt x="502" y="2621"/>
                </a:lnTo>
                <a:lnTo>
                  <a:pt x="505" y="2621"/>
                </a:lnTo>
                <a:lnTo>
                  <a:pt x="507" y="2621"/>
                </a:lnTo>
                <a:lnTo>
                  <a:pt x="510" y="2621"/>
                </a:lnTo>
                <a:lnTo>
                  <a:pt x="513" y="2621"/>
                </a:lnTo>
                <a:lnTo>
                  <a:pt x="516" y="2621"/>
                </a:lnTo>
                <a:lnTo>
                  <a:pt x="519" y="2621"/>
                </a:lnTo>
                <a:lnTo>
                  <a:pt x="522" y="2621"/>
                </a:lnTo>
                <a:lnTo>
                  <a:pt x="524" y="2621"/>
                </a:lnTo>
                <a:lnTo>
                  <a:pt x="527" y="2621"/>
                </a:lnTo>
                <a:lnTo>
                  <a:pt x="530" y="2621"/>
                </a:lnTo>
                <a:lnTo>
                  <a:pt x="533" y="2621"/>
                </a:lnTo>
                <a:lnTo>
                  <a:pt x="536" y="2621"/>
                </a:lnTo>
                <a:lnTo>
                  <a:pt x="539" y="2621"/>
                </a:lnTo>
                <a:lnTo>
                  <a:pt x="542" y="2621"/>
                </a:lnTo>
                <a:lnTo>
                  <a:pt x="544" y="2621"/>
                </a:lnTo>
                <a:lnTo>
                  <a:pt x="547" y="2621"/>
                </a:lnTo>
                <a:lnTo>
                  <a:pt x="550" y="2621"/>
                </a:lnTo>
                <a:lnTo>
                  <a:pt x="553" y="2621"/>
                </a:lnTo>
                <a:lnTo>
                  <a:pt x="556" y="2621"/>
                </a:lnTo>
                <a:lnTo>
                  <a:pt x="559" y="2621"/>
                </a:lnTo>
                <a:lnTo>
                  <a:pt x="561" y="2621"/>
                </a:lnTo>
                <a:lnTo>
                  <a:pt x="564" y="2621"/>
                </a:lnTo>
                <a:lnTo>
                  <a:pt x="567" y="2621"/>
                </a:lnTo>
                <a:lnTo>
                  <a:pt x="570" y="2621"/>
                </a:lnTo>
                <a:lnTo>
                  <a:pt x="573" y="2621"/>
                </a:lnTo>
                <a:lnTo>
                  <a:pt x="576" y="2621"/>
                </a:lnTo>
                <a:lnTo>
                  <a:pt x="579" y="2621"/>
                </a:lnTo>
                <a:lnTo>
                  <a:pt x="581" y="2621"/>
                </a:lnTo>
                <a:lnTo>
                  <a:pt x="584" y="2621"/>
                </a:lnTo>
                <a:lnTo>
                  <a:pt x="587" y="2621"/>
                </a:lnTo>
                <a:lnTo>
                  <a:pt x="590" y="2621"/>
                </a:lnTo>
                <a:lnTo>
                  <a:pt x="593" y="2621"/>
                </a:lnTo>
                <a:lnTo>
                  <a:pt x="596" y="2621"/>
                </a:lnTo>
                <a:lnTo>
                  <a:pt x="598" y="2621"/>
                </a:lnTo>
                <a:lnTo>
                  <a:pt x="602" y="2621"/>
                </a:lnTo>
                <a:lnTo>
                  <a:pt x="604" y="2621"/>
                </a:lnTo>
                <a:lnTo>
                  <a:pt x="607" y="2621"/>
                </a:lnTo>
                <a:lnTo>
                  <a:pt x="610" y="2621"/>
                </a:lnTo>
                <a:lnTo>
                  <a:pt x="613" y="2621"/>
                </a:lnTo>
                <a:lnTo>
                  <a:pt x="616" y="2621"/>
                </a:lnTo>
                <a:lnTo>
                  <a:pt x="619" y="2621"/>
                </a:lnTo>
                <a:lnTo>
                  <a:pt x="621" y="2621"/>
                </a:lnTo>
                <a:lnTo>
                  <a:pt x="624" y="2621"/>
                </a:lnTo>
                <a:lnTo>
                  <a:pt x="627" y="2621"/>
                </a:lnTo>
                <a:lnTo>
                  <a:pt x="630" y="2621"/>
                </a:lnTo>
                <a:lnTo>
                  <a:pt x="633" y="2621"/>
                </a:lnTo>
                <a:lnTo>
                  <a:pt x="636" y="2621"/>
                </a:lnTo>
                <a:lnTo>
                  <a:pt x="639" y="2621"/>
                </a:lnTo>
                <a:lnTo>
                  <a:pt x="641" y="2621"/>
                </a:lnTo>
                <a:lnTo>
                  <a:pt x="644" y="2621"/>
                </a:lnTo>
                <a:lnTo>
                  <a:pt x="647" y="2621"/>
                </a:lnTo>
                <a:lnTo>
                  <a:pt x="650" y="2621"/>
                </a:lnTo>
                <a:lnTo>
                  <a:pt x="653" y="2621"/>
                </a:lnTo>
                <a:lnTo>
                  <a:pt x="656" y="2621"/>
                </a:lnTo>
                <a:lnTo>
                  <a:pt x="658" y="2621"/>
                </a:lnTo>
                <a:lnTo>
                  <a:pt x="661" y="2621"/>
                </a:lnTo>
                <a:lnTo>
                  <a:pt x="664" y="2621"/>
                </a:lnTo>
                <a:lnTo>
                  <a:pt x="667" y="2621"/>
                </a:lnTo>
                <a:lnTo>
                  <a:pt x="670" y="2621"/>
                </a:lnTo>
                <a:lnTo>
                  <a:pt x="673" y="2621"/>
                </a:lnTo>
                <a:lnTo>
                  <a:pt x="676" y="2621"/>
                </a:lnTo>
                <a:lnTo>
                  <a:pt x="678" y="2621"/>
                </a:lnTo>
                <a:lnTo>
                  <a:pt x="681" y="2621"/>
                </a:lnTo>
                <a:lnTo>
                  <a:pt x="684" y="2621"/>
                </a:lnTo>
                <a:lnTo>
                  <a:pt x="687" y="2621"/>
                </a:lnTo>
                <a:lnTo>
                  <a:pt x="690" y="2621"/>
                </a:lnTo>
                <a:lnTo>
                  <a:pt x="693" y="2621"/>
                </a:lnTo>
                <a:lnTo>
                  <a:pt x="695" y="2621"/>
                </a:lnTo>
                <a:lnTo>
                  <a:pt x="698" y="2621"/>
                </a:lnTo>
                <a:lnTo>
                  <a:pt x="701" y="2621"/>
                </a:lnTo>
                <a:lnTo>
                  <a:pt x="704" y="2621"/>
                </a:lnTo>
                <a:lnTo>
                  <a:pt x="707" y="2621"/>
                </a:lnTo>
                <a:lnTo>
                  <a:pt x="710" y="2621"/>
                </a:lnTo>
                <a:lnTo>
                  <a:pt x="712" y="2621"/>
                </a:lnTo>
                <a:lnTo>
                  <a:pt x="715" y="2621"/>
                </a:lnTo>
                <a:lnTo>
                  <a:pt x="718" y="2621"/>
                </a:lnTo>
                <a:lnTo>
                  <a:pt x="721" y="2621"/>
                </a:lnTo>
                <a:lnTo>
                  <a:pt x="724" y="2621"/>
                </a:lnTo>
                <a:lnTo>
                  <a:pt x="727" y="2621"/>
                </a:lnTo>
                <a:lnTo>
                  <a:pt x="730" y="2621"/>
                </a:lnTo>
                <a:lnTo>
                  <a:pt x="733" y="2621"/>
                </a:lnTo>
                <a:lnTo>
                  <a:pt x="735" y="2621"/>
                </a:lnTo>
                <a:lnTo>
                  <a:pt x="738" y="2621"/>
                </a:lnTo>
                <a:lnTo>
                  <a:pt x="741" y="2621"/>
                </a:lnTo>
                <a:lnTo>
                  <a:pt x="744" y="2621"/>
                </a:lnTo>
                <a:lnTo>
                  <a:pt x="747" y="2621"/>
                </a:lnTo>
                <a:lnTo>
                  <a:pt x="750" y="2621"/>
                </a:lnTo>
                <a:lnTo>
                  <a:pt x="753" y="2621"/>
                </a:lnTo>
                <a:lnTo>
                  <a:pt x="755" y="2621"/>
                </a:lnTo>
                <a:lnTo>
                  <a:pt x="758" y="2621"/>
                </a:lnTo>
                <a:lnTo>
                  <a:pt x="761" y="2621"/>
                </a:lnTo>
                <a:lnTo>
                  <a:pt x="764" y="2621"/>
                </a:lnTo>
                <a:lnTo>
                  <a:pt x="767" y="2621"/>
                </a:lnTo>
                <a:lnTo>
                  <a:pt x="770" y="2621"/>
                </a:lnTo>
                <a:lnTo>
                  <a:pt x="772" y="2621"/>
                </a:lnTo>
                <a:lnTo>
                  <a:pt x="775" y="2621"/>
                </a:lnTo>
                <a:lnTo>
                  <a:pt x="778" y="2621"/>
                </a:lnTo>
                <a:lnTo>
                  <a:pt x="781" y="2621"/>
                </a:lnTo>
                <a:lnTo>
                  <a:pt x="784" y="2621"/>
                </a:lnTo>
                <a:lnTo>
                  <a:pt x="787" y="2621"/>
                </a:lnTo>
                <a:lnTo>
                  <a:pt x="790" y="2621"/>
                </a:lnTo>
                <a:lnTo>
                  <a:pt x="792" y="2621"/>
                </a:lnTo>
                <a:lnTo>
                  <a:pt x="795" y="2621"/>
                </a:lnTo>
                <a:lnTo>
                  <a:pt x="798" y="2621"/>
                </a:lnTo>
                <a:lnTo>
                  <a:pt x="801" y="2621"/>
                </a:lnTo>
                <a:lnTo>
                  <a:pt x="804" y="2621"/>
                </a:lnTo>
                <a:lnTo>
                  <a:pt x="807" y="2621"/>
                </a:lnTo>
                <a:lnTo>
                  <a:pt x="809" y="2621"/>
                </a:lnTo>
                <a:lnTo>
                  <a:pt x="812" y="2621"/>
                </a:lnTo>
                <a:lnTo>
                  <a:pt x="815" y="2621"/>
                </a:lnTo>
                <a:lnTo>
                  <a:pt x="818" y="2621"/>
                </a:lnTo>
                <a:lnTo>
                  <a:pt x="821" y="2621"/>
                </a:lnTo>
                <a:lnTo>
                  <a:pt x="824" y="2621"/>
                </a:lnTo>
                <a:lnTo>
                  <a:pt x="827" y="2621"/>
                </a:lnTo>
                <a:lnTo>
                  <a:pt x="829" y="2621"/>
                </a:lnTo>
                <a:lnTo>
                  <a:pt x="832" y="2621"/>
                </a:lnTo>
                <a:lnTo>
                  <a:pt x="835" y="2621"/>
                </a:lnTo>
                <a:lnTo>
                  <a:pt x="838" y="2621"/>
                </a:lnTo>
                <a:lnTo>
                  <a:pt x="841" y="2621"/>
                </a:lnTo>
                <a:lnTo>
                  <a:pt x="844" y="2621"/>
                </a:lnTo>
                <a:lnTo>
                  <a:pt x="846" y="2621"/>
                </a:lnTo>
                <a:lnTo>
                  <a:pt x="849" y="2621"/>
                </a:lnTo>
                <a:lnTo>
                  <a:pt x="852" y="2621"/>
                </a:lnTo>
                <a:lnTo>
                  <a:pt x="855" y="2621"/>
                </a:lnTo>
                <a:lnTo>
                  <a:pt x="858" y="2621"/>
                </a:lnTo>
                <a:lnTo>
                  <a:pt x="861" y="2621"/>
                </a:lnTo>
                <a:lnTo>
                  <a:pt x="864" y="2621"/>
                </a:lnTo>
                <a:lnTo>
                  <a:pt x="867" y="2621"/>
                </a:lnTo>
                <a:lnTo>
                  <a:pt x="869" y="2621"/>
                </a:lnTo>
                <a:lnTo>
                  <a:pt x="872" y="2621"/>
                </a:lnTo>
                <a:lnTo>
                  <a:pt x="875" y="2621"/>
                </a:lnTo>
                <a:lnTo>
                  <a:pt x="878" y="2621"/>
                </a:lnTo>
                <a:lnTo>
                  <a:pt x="881" y="2621"/>
                </a:lnTo>
                <a:lnTo>
                  <a:pt x="884" y="2621"/>
                </a:lnTo>
                <a:lnTo>
                  <a:pt x="886" y="2621"/>
                </a:lnTo>
                <a:lnTo>
                  <a:pt x="889" y="2621"/>
                </a:lnTo>
                <a:lnTo>
                  <a:pt x="892" y="2621"/>
                </a:lnTo>
                <a:lnTo>
                  <a:pt x="895" y="2621"/>
                </a:lnTo>
                <a:lnTo>
                  <a:pt x="898" y="2621"/>
                </a:lnTo>
                <a:lnTo>
                  <a:pt x="901" y="2621"/>
                </a:lnTo>
                <a:lnTo>
                  <a:pt x="904" y="2621"/>
                </a:lnTo>
                <a:lnTo>
                  <a:pt x="906" y="2621"/>
                </a:lnTo>
                <a:lnTo>
                  <a:pt x="909" y="2621"/>
                </a:lnTo>
                <a:lnTo>
                  <a:pt x="912" y="2621"/>
                </a:lnTo>
                <a:lnTo>
                  <a:pt x="915" y="2621"/>
                </a:lnTo>
                <a:lnTo>
                  <a:pt x="918" y="2621"/>
                </a:lnTo>
                <a:lnTo>
                  <a:pt x="921" y="2621"/>
                </a:lnTo>
                <a:lnTo>
                  <a:pt x="923" y="2621"/>
                </a:lnTo>
                <a:lnTo>
                  <a:pt x="926" y="2621"/>
                </a:lnTo>
                <a:lnTo>
                  <a:pt x="929" y="2621"/>
                </a:lnTo>
                <a:lnTo>
                  <a:pt x="932" y="2621"/>
                </a:lnTo>
                <a:lnTo>
                  <a:pt x="935" y="2621"/>
                </a:lnTo>
                <a:lnTo>
                  <a:pt x="938" y="2621"/>
                </a:lnTo>
                <a:lnTo>
                  <a:pt x="941" y="2621"/>
                </a:lnTo>
                <a:lnTo>
                  <a:pt x="943" y="2621"/>
                </a:lnTo>
                <a:lnTo>
                  <a:pt x="946" y="2621"/>
                </a:lnTo>
                <a:lnTo>
                  <a:pt x="949" y="2621"/>
                </a:lnTo>
                <a:lnTo>
                  <a:pt x="952" y="2621"/>
                </a:lnTo>
                <a:lnTo>
                  <a:pt x="955" y="2621"/>
                </a:lnTo>
                <a:lnTo>
                  <a:pt x="958" y="2621"/>
                </a:lnTo>
                <a:lnTo>
                  <a:pt x="960" y="2621"/>
                </a:lnTo>
                <a:lnTo>
                  <a:pt x="963" y="2621"/>
                </a:lnTo>
                <a:lnTo>
                  <a:pt x="966" y="2621"/>
                </a:lnTo>
                <a:lnTo>
                  <a:pt x="969" y="2621"/>
                </a:lnTo>
                <a:lnTo>
                  <a:pt x="972" y="2621"/>
                </a:lnTo>
                <a:lnTo>
                  <a:pt x="975" y="2621"/>
                </a:lnTo>
                <a:lnTo>
                  <a:pt x="978" y="2621"/>
                </a:lnTo>
                <a:lnTo>
                  <a:pt x="980" y="2621"/>
                </a:lnTo>
                <a:lnTo>
                  <a:pt x="983" y="2621"/>
                </a:lnTo>
                <a:lnTo>
                  <a:pt x="986" y="2621"/>
                </a:lnTo>
                <a:lnTo>
                  <a:pt x="989" y="2621"/>
                </a:lnTo>
                <a:lnTo>
                  <a:pt x="992" y="2621"/>
                </a:lnTo>
                <a:lnTo>
                  <a:pt x="995" y="2621"/>
                </a:lnTo>
                <a:lnTo>
                  <a:pt x="997" y="2621"/>
                </a:lnTo>
                <a:lnTo>
                  <a:pt x="1000" y="2621"/>
                </a:lnTo>
                <a:lnTo>
                  <a:pt x="1003" y="2621"/>
                </a:lnTo>
                <a:lnTo>
                  <a:pt x="1006" y="2621"/>
                </a:lnTo>
                <a:lnTo>
                  <a:pt x="1009" y="2621"/>
                </a:lnTo>
                <a:lnTo>
                  <a:pt x="1012" y="2621"/>
                </a:lnTo>
                <a:lnTo>
                  <a:pt x="1015" y="2621"/>
                </a:lnTo>
                <a:lnTo>
                  <a:pt x="1018" y="2621"/>
                </a:lnTo>
                <a:lnTo>
                  <a:pt x="1020" y="2621"/>
                </a:lnTo>
                <a:lnTo>
                  <a:pt x="1023" y="2621"/>
                </a:lnTo>
                <a:lnTo>
                  <a:pt x="1026" y="2621"/>
                </a:lnTo>
                <a:lnTo>
                  <a:pt x="1029" y="2621"/>
                </a:lnTo>
                <a:lnTo>
                  <a:pt x="1032" y="2621"/>
                </a:lnTo>
                <a:lnTo>
                  <a:pt x="1035" y="2621"/>
                </a:lnTo>
                <a:lnTo>
                  <a:pt x="1037" y="2621"/>
                </a:lnTo>
                <a:lnTo>
                  <a:pt x="1040" y="2621"/>
                </a:lnTo>
                <a:lnTo>
                  <a:pt x="1043" y="2621"/>
                </a:lnTo>
                <a:lnTo>
                  <a:pt x="1046" y="2621"/>
                </a:lnTo>
                <a:lnTo>
                  <a:pt x="1049" y="2621"/>
                </a:lnTo>
                <a:lnTo>
                  <a:pt x="1052" y="2621"/>
                </a:lnTo>
                <a:lnTo>
                  <a:pt x="1055" y="2620"/>
                </a:lnTo>
                <a:lnTo>
                  <a:pt x="1057" y="2620"/>
                </a:lnTo>
                <a:lnTo>
                  <a:pt x="1060" y="2620"/>
                </a:lnTo>
                <a:lnTo>
                  <a:pt x="1063" y="2620"/>
                </a:lnTo>
                <a:lnTo>
                  <a:pt x="1066" y="2620"/>
                </a:lnTo>
                <a:lnTo>
                  <a:pt x="1069" y="2620"/>
                </a:lnTo>
                <a:lnTo>
                  <a:pt x="1072" y="2620"/>
                </a:lnTo>
                <a:lnTo>
                  <a:pt x="1074" y="2620"/>
                </a:lnTo>
                <a:lnTo>
                  <a:pt x="1077" y="2620"/>
                </a:lnTo>
                <a:lnTo>
                  <a:pt x="1080" y="2620"/>
                </a:lnTo>
                <a:lnTo>
                  <a:pt x="1083" y="2620"/>
                </a:lnTo>
                <a:lnTo>
                  <a:pt x="1086" y="2620"/>
                </a:lnTo>
                <a:lnTo>
                  <a:pt x="1089" y="2620"/>
                </a:lnTo>
                <a:lnTo>
                  <a:pt x="1092" y="2620"/>
                </a:lnTo>
                <a:lnTo>
                  <a:pt x="1094" y="2620"/>
                </a:lnTo>
                <a:lnTo>
                  <a:pt x="1097" y="2620"/>
                </a:lnTo>
                <a:lnTo>
                  <a:pt x="1100" y="2620"/>
                </a:lnTo>
                <a:lnTo>
                  <a:pt x="1103" y="2620"/>
                </a:lnTo>
                <a:lnTo>
                  <a:pt x="1106" y="2620"/>
                </a:lnTo>
                <a:lnTo>
                  <a:pt x="1109" y="2620"/>
                </a:lnTo>
                <a:lnTo>
                  <a:pt x="1111" y="2620"/>
                </a:lnTo>
                <a:lnTo>
                  <a:pt x="1114" y="2620"/>
                </a:lnTo>
                <a:lnTo>
                  <a:pt x="1117" y="2620"/>
                </a:lnTo>
                <a:lnTo>
                  <a:pt x="1120" y="2620"/>
                </a:lnTo>
                <a:lnTo>
                  <a:pt x="1123" y="2620"/>
                </a:lnTo>
                <a:lnTo>
                  <a:pt x="1126" y="2620"/>
                </a:lnTo>
                <a:lnTo>
                  <a:pt x="1129" y="2620"/>
                </a:lnTo>
                <a:lnTo>
                  <a:pt x="1132" y="2620"/>
                </a:lnTo>
                <a:lnTo>
                  <a:pt x="1134" y="2620"/>
                </a:lnTo>
                <a:lnTo>
                  <a:pt x="1137" y="2620"/>
                </a:lnTo>
                <a:lnTo>
                  <a:pt x="1140" y="2620"/>
                </a:lnTo>
                <a:lnTo>
                  <a:pt x="1143" y="2620"/>
                </a:lnTo>
                <a:lnTo>
                  <a:pt x="1146" y="2620"/>
                </a:lnTo>
                <a:lnTo>
                  <a:pt x="1149" y="2620"/>
                </a:lnTo>
                <a:lnTo>
                  <a:pt x="1151" y="2620"/>
                </a:lnTo>
                <a:lnTo>
                  <a:pt x="1154" y="2620"/>
                </a:lnTo>
                <a:lnTo>
                  <a:pt x="1157" y="2620"/>
                </a:lnTo>
                <a:lnTo>
                  <a:pt x="1160" y="2620"/>
                </a:lnTo>
                <a:lnTo>
                  <a:pt x="1163" y="2620"/>
                </a:lnTo>
                <a:lnTo>
                  <a:pt x="1166" y="2620"/>
                </a:lnTo>
                <a:lnTo>
                  <a:pt x="1169" y="2620"/>
                </a:lnTo>
                <a:lnTo>
                  <a:pt x="1171" y="2620"/>
                </a:lnTo>
                <a:lnTo>
                  <a:pt x="1174" y="2620"/>
                </a:lnTo>
                <a:lnTo>
                  <a:pt x="1177" y="2620"/>
                </a:lnTo>
                <a:lnTo>
                  <a:pt x="1180" y="2620"/>
                </a:lnTo>
                <a:lnTo>
                  <a:pt x="1183" y="2620"/>
                </a:lnTo>
                <a:lnTo>
                  <a:pt x="1186" y="2620"/>
                </a:lnTo>
                <a:lnTo>
                  <a:pt x="1188" y="2620"/>
                </a:lnTo>
                <a:lnTo>
                  <a:pt x="1191" y="2620"/>
                </a:lnTo>
                <a:lnTo>
                  <a:pt x="1194" y="2620"/>
                </a:lnTo>
                <a:lnTo>
                  <a:pt x="1197" y="2620"/>
                </a:lnTo>
                <a:lnTo>
                  <a:pt x="1200" y="2620"/>
                </a:lnTo>
                <a:lnTo>
                  <a:pt x="1203" y="2620"/>
                </a:lnTo>
                <a:lnTo>
                  <a:pt x="1206" y="2620"/>
                </a:lnTo>
                <a:lnTo>
                  <a:pt x="1208" y="2620"/>
                </a:lnTo>
                <a:lnTo>
                  <a:pt x="1211" y="2620"/>
                </a:lnTo>
                <a:lnTo>
                  <a:pt x="1214" y="2620"/>
                </a:lnTo>
                <a:lnTo>
                  <a:pt x="1217" y="2620"/>
                </a:lnTo>
                <a:lnTo>
                  <a:pt x="1220" y="2620"/>
                </a:lnTo>
                <a:lnTo>
                  <a:pt x="1223" y="2620"/>
                </a:lnTo>
                <a:lnTo>
                  <a:pt x="1225" y="2620"/>
                </a:lnTo>
                <a:lnTo>
                  <a:pt x="1228" y="2620"/>
                </a:lnTo>
                <a:lnTo>
                  <a:pt x="1231" y="2620"/>
                </a:lnTo>
                <a:lnTo>
                  <a:pt x="1234" y="2619"/>
                </a:lnTo>
                <a:lnTo>
                  <a:pt x="1237" y="2619"/>
                </a:lnTo>
                <a:lnTo>
                  <a:pt x="1240" y="2619"/>
                </a:lnTo>
                <a:lnTo>
                  <a:pt x="1243" y="2619"/>
                </a:lnTo>
                <a:lnTo>
                  <a:pt x="1245" y="2619"/>
                </a:lnTo>
                <a:lnTo>
                  <a:pt x="1248" y="2619"/>
                </a:lnTo>
                <a:lnTo>
                  <a:pt x="1251" y="2619"/>
                </a:lnTo>
                <a:lnTo>
                  <a:pt x="1254" y="2619"/>
                </a:lnTo>
                <a:lnTo>
                  <a:pt x="1257" y="2619"/>
                </a:lnTo>
                <a:lnTo>
                  <a:pt x="1260" y="2619"/>
                </a:lnTo>
                <a:lnTo>
                  <a:pt x="1262" y="2619"/>
                </a:lnTo>
                <a:lnTo>
                  <a:pt x="1265" y="2619"/>
                </a:lnTo>
                <a:lnTo>
                  <a:pt x="1268" y="2619"/>
                </a:lnTo>
                <a:lnTo>
                  <a:pt x="1271" y="2619"/>
                </a:lnTo>
                <a:lnTo>
                  <a:pt x="1274" y="2619"/>
                </a:lnTo>
                <a:lnTo>
                  <a:pt x="1277" y="2619"/>
                </a:lnTo>
                <a:lnTo>
                  <a:pt x="1280" y="2619"/>
                </a:lnTo>
                <a:lnTo>
                  <a:pt x="1283" y="2619"/>
                </a:lnTo>
                <a:lnTo>
                  <a:pt x="1285" y="2619"/>
                </a:lnTo>
                <a:lnTo>
                  <a:pt x="1288" y="2619"/>
                </a:lnTo>
                <a:lnTo>
                  <a:pt x="1291" y="2619"/>
                </a:lnTo>
                <a:lnTo>
                  <a:pt x="1294" y="2619"/>
                </a:lnTo>
                <a:lnTo>
                  <a:pt x="1297" y="2619"/>
                </a:lnTo>
                <a:lnTo>
                  <a:pt x="1300" y="2618"/>
                </a:lnTo>
                <a:lnTo>
                  <a:pt x="1302" y="2618"/>
                </a:lnTo>
                <a:lnTo>
                  <a:pt x="1305" y="2618"/>
                </a:lnTo>
                <a:lnTo>
                  <a:pt x="1308" y="2618"/>
                </a:lnTo>
                <a:lnTo>
                  <a:pt x="1311" y="2618"/>
                </a:lnTo>
                <a:lnTo>
                  <a:pt x="1314" y="2618"/>
                </a:lnTo>
                <a:lnTo>
                  <a:pt x="1317" y="2618"/>
                </a:lnTo>
                <a:lnTo>
                  <a:pt x="1320" y="2618"/>
                </a:lnTo>
                <a:lnTo>
                  <a:pt x="1322" y="2618"/>
                </a:lnTo>
                <a:lnTo>
                  <a:pt x="1325" y="2618"/>
                </a:lnTo>
                <a:lnTo>
                  <a:pt x="1328" y="2618"/>
                </a:lnTo>
                <a:lnTo>
                  <a:pt x="1331" y="2618"/>
                </a:lnTo>
                <a:lnTo>
                  <a:pt x="1334" y="2618"/>
                </a:lnTo>
                <a:lnTo>
                  <a:pt x="1337" y="2618"/>
                </a:lnTo>
                <a:lnTo>
                  <a:pt x="1339" y="2618"/>
                </a:lnTo>
                <a:lnTo>
                  <a:pt x="1342" y="2618"/>
                </a:lnTo>
                <a:lnTo>
                  <a:pt x="1345" y="2618"/>
                </a:lnTo>
                <a:lnTo>
                  <a:pt x="1348" y="2618"/>
                </a:lnTo>
                <a:lnTo>
                  <a:pt x="1351" y="2618"/>
                </a:lnTo>
                <a:lnTo>
                  <a:pt x="1354" y="2617"/>
                </a:lnTo>
                <a:lnTo>
                  <a:pt x="1357" y="2617"/>
                </a:lnTo>
                <a:lnTo>
                  <a:pt x="1359" y="2617"/>
                </a:lnTo>
                <a:lnTo>
                  <a:pt x="1362" y="2617"/>
                </a:lnTo>
                <a:lnTo>
                  <a:pt x="1365" y="2617"/>
                </a:lnTo>
                <a:lnTo>
                  <a:pt x="1368" y="2617"/>
                </a:lnTo>
                <a:lnTo>
                  <a:pt x="1371" y="2617"/>
                </a:lnTo>
                <a:lnTo>
                  <a:pt x="1374" y="2617"/>
                </a:lnTo>
                <a:lnTo>
                  <a:pt x="1376" y="2617"/>
                </a:lnTo>
                <a:lnTo>
                  <a:pt x="1379" y="2617"/>
                </a:lnTo>
                <a:lnTo>
                  <a:pt x="1382" y="2617"/>
                </a:lnTo>
                <a:lnTo>
                  <a:pt x="1385" y="2616"/>
                </a:lnTo>
                <a:lnTo>
                  <a:pt x="1388" y="2616"/>
                </a:lnTo>
                <a:lnTo>
                  <a:pt x="1391" y="2616"/>
                </a:lnTo>
                <a:lnTo>
                  <a:pt x="1394" y="2616"/>
                </a:lnTo>
                <a:lnTo>
                  <a:pt x="1396" y="2616"/>
                </a:lnTo>
                <a:lnTo>
                  <a:pt x="1399" y="2616"/>
                </a:lnTo>
                <a:lnTo>
                  <a:pt x="1402" y="2616"/>
                </a:lnTo>
                <a:lnTo>
                  <a:pt x="1405" y="2616"/>
                </a:lnTo>
                <a:lnTo>
                  <a:pt x="1408" y="2616"/>
                </a:lnTo>
                <a:lnTo>
                  <a:pt x="1411" y="2616"/>
                </a:lnTo>
                <a:lnTo>
                  <a:pt x="1413" y="2616"/>
                </a:lnTo>
                <a:lnTo>
                  <a:pt x="1416" y="2615"/>
                </a:lnTo>
                <a:lnTo>
                  <a:pt x="1419" y="2615"/>
                </a:lnTo>
                <a:lnTo>
                  <a:pt x="1422" y="2615"/>
                </a:lnTo>
                <a:lnTo>
                  <a:pt x="1425" y="2615"/>
                </a:lnTo>
                <a:lnTo>
                  <a:pt x="1428" y="2615"/>
                </a:lnTo>
                <a:lnTo>
                  <a:pt x="1431" y="2615"/>
                </a:lnTo>
                <a:lnTo>
                  <a:pt x="1434" y="2615"/>
                </a:lnTo>
                <a:lnTo>
                  <a:pt x="1436" y="2615"/>
                </a:lnTo>
                <a:lnTo>
                  <a:pt x="1439" y="2615"/>
                </a:lnTo>
                <a:lnTo>
                  <a:pt x="1442" y="2615"/>
                </a:lnTo>
                <a:lnTo>
                  <a:pt x="1445" y="2614"/>
                </a:lnTo>
                <a:lnTo>
                  <a:pt x="1448" y="2614"/>
                </a:lnTo>
                <a:lnTo>
                  <a:pt x="1451" y="2614"/>
                </a:lnTo>
                <a:lnTo>
                  <a:pt x="1453" y="2614"/>
                </a:lnTo>
                <a:lnTo>
                  <a:pt x="1456" y="2614"/>
                </a:lnTo>
                <a:lnTo>
                  <a:pt x="1459" y="2614"/>
                </a:lnTo>
                <a:lnTo>
                  <a:pt x="1462" y="2613"/>
                </a:lnTo>
                <a:lnTo>
                  <a:pt x="1465" y="2613"/>
                </a:lnTo>
                <a:lnTo>
                  <a:pt x="1468" y="2613"/>
                </a:lnTo>
                <a:lnTo>
                  <a:pt x="1471" y="2613"/>
                </a:lnTo>
                <a:lnTo>
                  <a:pt x="1473" y="2613"/>
                </a:lnTo>
                <a:lnTo>
                  <a:pt x="1476" y="2613"/>
                </a:lnTo>
                <a:lnTo>
                  <a:pt x="1479" y="2613"/>
                </a:lnTo>
                <a:lnTo>
                  <a:pt x="1482" y="2612"/>
                </a:lnTo>
                <a:lnTo>
                  <a:pt x="1485" y="2612"/>
                </a:lnTo>
                <a:lnTo>
                  <a:pt x="1488" y="2612"/>
                </a:lnTo>
                <a:lnTo>
                  <a:pt x="1490" y="2612"/>
                </a:lnTo>
                <a:lnTo>
                  <a:pt x="1493" y="2612"/>
                </a:lnTo>
                <a:lnTo>
                  <a:pt x="1496" y="2612"/>
                </a:lnTo>
                <a:lnTo>
                  <a:pt x="1499" y="2611"/>
                </a:lnTo>
                <a:lnTo>
                  <a:pt x="1502" y="2611"/>
                </a:lnTo>
                <a:lnTo>
                  <a:pt x="1505" y="2611"/>
                </a:lnTo>
                <a:lnTo>
                  <a:pt x="1508" y="2611"/>
                </a:lnTo>
                <a:lnTo>
                  <a:pt x="1510" y="2610"/>
                </a:lnTo>
                <a:lnTo>
                  <a:pt x="1513" y="2610"/>
                </a:lnTo>
                <a:lnTo>
                  <a:pt x="1516" y="2610"/>
                </a:lnTo>
                <a:lnTo>
                  <a:pt x="1519" y="2610"/>
                </a:lnTo>
                <a:lnTo>
                  <a:pt x="1522" y="2610"/>
                </a:lnTo>
                <a:lnTo>
                  <a:pt x="1525" y="2609"/>
                </a:lnTo>
                <a:lnTo>
                  <a:pt x="1527" y="2609"/>
                </a:lnTo>
                <a:lnTo>
                  <a:pt x="1530" y="2609"/>
                </a:lnTo>
                <a:lnTo>
                  <a:pt x="1533" y="2609"/>
                </a:lnTo>
                <a:lnTo>
                  <a:pt x="1536" y="2608"/>
                </a:lnTo>
                <a:lnTo>
                  <a:pt x="1539" y="2608"/>
                </a:lnTo>
                <a:lnTo>
                  <a:pt x="1542" y="2608"/>
                </a:lnTo>
                <a:lnTo>
                  <a:pt x="1545" y="2608"/>
                </a:lnTo>
                <a:lnTo>
                  <a:pt x="1548" y="2607"/>
                </a:lnTo>
                <a:lnTo>
                  <a:pt x="1550" y="2607"/>
                </a:lnTo>
                <a:lnTo>
                  <a:pt x="1553" y="2607"/>
                </a:lnTo>
                <a:lnTo>
                  <a:pt x="1556" y="2607"/>
                </a:lnTo>
                <a:lnTo>
                  <a:pt x="1559" y="2606"/>
                </a:lnTo>
                <a:lnTo>
                  <a:pt x="1562" y="2606"/>
                </a:lnTo>
                <a:lnTo>
                  <a:pt x="1565" y="2606"/>
                </a:lnTo>
                <a:lnTo>
                  <a:pt x="1567" y="2605"/>
                </a:lnTo>
                <a:lnTo>
                  <a:pt x="1570" y="2605"/>
                </a:lnTo>
                <a:lnTo>
                  <a:pt x="1573" y="2605"/>
                </a:lnTo>
                <a:lnTo>
                  <a:pt x="1576" y="2604"/>
                </a:lnTo>
                <a:lnTo>
                  <a:pt x="1579" y="2604"/>
                </a:lnTo>
                <a:lnTo>
                  <a:pt x="1582" y="2604"/>
                </a:lnTo>
                <a:lnTo>
                  <a:pt x="1585" y="2603"/>
                </a:lnTo>
                <a:lnTo>
                  <a:pt x="1587" y="2603"/>
                </a:lnTo>
                <a:lnTo>
                  <a:pt x="1590" y="2603"/>
                </a:lnTo>
                <a:lnTo>
                  <a:pt x="1593" y="2602"/>
                </a:lnTo>
                <a:lnTo>
                  <a:pt x="1596" y="2602"/>
                </a:lnTo>
                <a:lnTo>
                  <a:pt x="1599" y="2602"/>
                </a:lnTo>
                <a:lnTo>
                  <a:pt x="1602" y="2601"/>
                </a:lnTo>
                <a:lnTo>
                  <a:pt x="1604" y="2601"/>
                </a:lnTo>
                <a:lnTo>
                  <a:pt x="1607" y="2600"/>
                </a:lnTo>
                <a:lnTo>
                  <a:pt x="1610" y="2600"/>
                </a:lnTo>
                <a:lnTo>
                  <a:pt x="1613" y="2600"/>
                </a:lnTo>
                <a:lnTo>
                  <a:pt x="1616" y="2599"/>
                </a:lnTo>
                <a:lnTo>
                  <a:pt x="1619" y="2599"/>
                </a:lnTo>
                <a:lnTo>
                  <a:pt x="1622" y="2598"/>
                </a:lnTo>
                <a:lnTo>
                  <a:pt x="1624" y="2598"/>
                </a:lnTo>
                <a:lnTo>
                  <a:pt x="1627" y="2597"/>
                </a:lnTo>
                <a:lnTo>
                  <a:pt x="1630" y="2597"/>
                </a:lnTo>
                <a:lnTo>
                  <a:pt x="1633" y="2596"/>
                </a:lnTo>
                <a:lnTo>
                  <a:pt x="1636" y="2596"/>
                </a:lnTo>
                <a:lnTo>
                  <a:pt x="1639" y="2595"/>
                </a:lnTo>
                <a:lnTo>
                  <a:pt x="1641" y="2595"/>
                </a:lnTo>
                <a:lnTo>
                  <a:pt x="1644" y="2594"/>
                </a:lnTo>
                <a:lnTo>
                  <a:pt x="1647" y="2594"/>
                </a:lnTo>
                <a:lnTo>
                  <a:pt x="1650" y="2593"/>
                </a:lnTo>
                <a:lnTo>
                  <a:pt x="1653" y="2593"/>
                </a:lnTo>
                <a:lnTo>
                  <a:pt x="1656" y="2592"/>
                </a:lnTo>
                <a:lnTo>
                  <a:pt x="1659" y="2592"/>
                </a:lnTo>
                <a:lnTo>
                  <a:pt x="1661" y="2591"/>
                </a:lnTo>
                <a:lnTo>
                  <a:pt x="1664" y="2590"/>
                </a:lnTo>
                <a:lnTo>
                  <a:pt x="1667" y="2590"/>
                </a:lnTo>
                <a:lnTo>
                  <a:pt x="1670" y="2589"/>
                </a:lnTo>
                <a:lnTo>
                  <a:pt x="1673" y="2589"/>
                </a:lnTo>
                <a:lnTo>
                  <a:pt x="1676" y="2588"/>
                </a:lnTo>
                <a:lnTo>
                  <a:pt x="1678" y="2587"/>
                </a:lnTo>
                <a:lnTo>
                  <a:pt x="1682" y="2586"/>
                </a:lnTo>
                <a:lnTo>
                  <a:pt x="1684" y="2586"/>
                </a:lnTo>
                <a:lnTo>
                  <a:pt x="1687" y="2585"/>
                </a:lnTo>
                <a:lnTo>
                  <a:pt x="1690" y="2584"/>
                </a:lnTo>
                <a:lnTo>
                  <a:pt x="1693" y="2584"/>
                </a:lnTo>
                <a:lnTo>
                  <a:pt x="1696" y="2583"/>
                </a:lnTo>
                <a:lnTo>
                  <a:pt x="1699" y="2582"/>
                </a:lnTo>
                <a:lnTo>
                  <a:pt x="1701" y="2581"/>
                </a:lnTo>
                <a:lnTo>
                  <a:pt x="1704" y="2581"/>
                </a:lnTo>
                <a:lnTo>
                  <a:pt x="1707" y="2580"/>
                </a:lnTo>
                <a:lnTo>
                  <a:pt x="1710" y="2579"/>
                </a:lnTo>
                <a:lnTo>
                  <a:pt x="1713" y="2578"/>
                </a:lnTo>
                <a:lnTo>
                  <a:pt x="1716" y="2577"/>
                </a:lnTo>
                <a:lnTo>
                  <a:pt x="1718" y="2576"/>
                </a:lnTo>
                <a:lnTo>
                  <a:pt x="1721" y="2576"/>
                </a:lnTo>
                <a:lnTo>
                  <a:pt x="1724" y="2575"/>
                </a:lnTo>
                <a:lnTo>
                  <a:pt x="1727" y="2574"/>
                </a:lnTo>
                <a:lnTo>
                  <a:pt x="1730" y="2573"/>
                </a:lnTo>
                <a:lnTo>
                  <a:pt x="1733" y="2572"/>
                </a:lnTo>
                <a:lnTo>
                  <a:pt x="1736" y="2571"/>
                </a:lnTo>
                <a:lnTo>
                  <a:pt x="1738" y="2570"/>
                </a:lnTo>
                <a:lnTo>
                  <a:pt x="1741" y="2569"/>
                </a:lnTo>
                <a:lnTo>
                  <a:pt x="1744" y="2568"/>
                </a:lnTo>
                <a:lnTo>
                  <a:pt x="1747" y="2567"/>
                </a:lnTo>
                <a:lnTo>
                  <a:pt x="1750" y="2566"/>
                </a:lnTo>
                <a:lnTo>
                  <a:pt x="1753" y="2564"/>
                </a:lnTo>
                <a:lnTo>
                  <a:pt x="1755" y="2563"/>
                </a:lnTo>
                <a:lnTo>
                  <a:pt x="1758" y="2562"/>
                </a:lnTo>
                <a:lnTo>
                  <a:pt x="1761" y="2561"/>
                </a:lnTo>
                <a:lnTo>
                  <a:pt x="1764" y="2560"/>
                </a:lnTo>
                <a:lnTo>
                  <a:pt x="1767" y="2559"/>
                </a:lnTo>
                <a:lnTo>
                  <a:pt x="1770" y="2558"/>
                </a:lnTo>
                <a:lnTo>
                  <a:pt x="1773" y="2556"/>
                </a:lnTo>
                <a:lnTo>
                  <a:pt x="1775" y="2555"/>
                </a:lnTo>
                <a:lnTo>
                  <a:pt x="1778" y="2554"/>
                </a:lnTo>
                <a:lnTo>
                  <a:pt x="1781" y="2552"/>
                </a:lnTo>
                <a:lnTo>
                  <a:pt x="1784" y="2551"/>
                </a:lnTo>
                <a:lnTo>
                  <a:pt x="1787" y="2550"/>
                </a:lnTo>
                <a:lnTo>
                  <a:pt x="1790" y="2548"/>
                </a:lnTo>
                <a:lnTo>
                  <a:pt x="1792" y="2547"/>
                </a:lnTo>
                <a:lnTo>
                  <a:pt x="1795" y="2545"/>
                </a:lnTo>
                <a:lnTo>
                  <a:pt x="1798" y="2544"/>
                </a:lnTo>
                <a:lnTo>
                  <a:pt x="1801" y="2542"/>
                </a:lnTo>
                <a:lnTo>
                  <a:pt x="1804" y="2541"/>
                </a:lnTo>
                <a:lnTo>
                  <a:pt x="1807" y="2539"/>
                </a:lnTo>
                <a:lnTo>
                  <a:pt x="1810" y="2538"/>
                </a:lnTo>
                <a:lnTo>
                  <a:pt x="1812" y="2536"/>
                </a:lnTo>
                <a:lnTo>
                  <a:pt x="1815" y="2534"/>
                </a:lnTo>
                <a:lnTo>
                  <a:pt x="1818" y="2533"/>
                </a:lnTo>
                <a:lnTo>
                  <a:pt x="1821" y="2531"/>
                </a:lnTo>
                <a:lnTo>
                  <a:pt x="1824" y="2529"/>
                </a:lnTo>
                <a:lnTo>
                  <a:pt x="1827" y="2527"/>
                </a:lnTo>
                <a:lnTo>
                  <a:pt x="1830" y="2526"/>
                </a:lnTo>
                <a:lnTo>
                  <a:pt x="1833" y="2524"/>
                </a:lnTo>
                <a:lnTo>
                  <a:pt x="1835" y="2522"/>
                </a:lnTo>
                <a:lnTo>
                  <a:pt x="1838" y="2520"/>
                </a:lnTo>
                <a:lnTo>
                  <a:pt x="1841" y="2518"/>
                </a:lnTo>
                <a:lnTo>
                  <a:pt x="1844" y="2516"/>
                </a:lnTo>
                <a:lnTo>
                  <a:pt x="1847" y="2514"/>
                </a:lnTo>
                <a:lnTo>
                  <a:pt x="1850" y="2512"/>
                </a:lnTo>
                <a:lnTo>
                  <a:pt x="1852" y="2510"/>
                </a:lnTo>
                <a:lnTo>
                  <a:pt x="1855" y="2508"/>
                </a:lnTo>
                <a:lnTo>
                  <a:pt x="1858" y="2506"/>
                </a:lnTo>
                <a:lnTo>
                  <a:pt x="1861" y="2503"/>
                </a:lnTo>
                <a:lnTo>
                  <a:pt x="1864" y="2501"/>
                </a:lnTo>
                <a:lnTo>
                  <a:pt x="1867" y="2499"/>
                </a:lnTo>
                <a:lnTo>
                  <a:pt x="1870" y="2496"/>
                </a:lnTo>
                <a:lnTo>
                  <a:pt x="1872" y="2494"/>
                </a:lnTo>
                <a:lnTo>
                  <a:pt x="1875" y="2491"/>
                </a:lnTo>
                <a:lnTo>
                  <a:pt x="1878" y="2489"/>
                </a:lnTo>
                <a:lnTo>
                  <a:pt x="1881" y="2486"/>
                </a:lnTo>
                <a:lnTo>
                  <a:pt x="1884" y="2484"/>
                </a:lnTo>
                <a:lnTo>
                  <a:pt x="1887" y="2481"/>
                </a:lnTo>
                <a:lnTo>
                  <a:pt x="1889" y="2479"/>
                </a:lnTo>
                <a:lnTo>
                  <a:pt x="1892" y="2476"/>
                </a:lnTo>
                <a:lnTo>
                  <a:pt x="1895" y="2473"/>
                </a:lnTo>
                <a:lnTo>
                  <a:pt x="1898" y="2470"/>
                </a:lnTo>
                <a:lnTo>
                  <a:pt x="1901" y="2468"/>
                </a:lnTo>
                <a:lnTo>
                  <a:pt x="1904" y="2465"/>
                </a:lnTo>
                <a:lnTo>
                  <a:pt x="1907" y="2462"/>
                </a:lnTo>
                <a:lnTo>
                  <a:pt x="1909" y="2459"/>
                </a:lnTo>
                <a:lnTo>
                  <a:pt x="1912" y="2456"/>
                </a:lnTo>
                <a:lnTo>
                  <a:pt x="1915" y="2452"/>
                </a:lnTo>
                <a:lnTo>
                  <a:pt x="1918" y="2449"/>
                </a:lnTo>
                <a:lnTo>
                  <a:pt x="1921" y="2446"/>
                </a:lnTo>
                <a:lnTo>
                  <a:pt x="1924" y="2443"/>
                </a:lnTo>
                <a:lnTo>
                  <a:pt x="1926" y="2439"/>
                </a:lnTo>
                <a:lnTo>
                  <a:pt x="1929" y="2436"/>
                </a:lnTo>
                <a:lnTo>
                  <a:pt x="1932" y="2433"/>
                </a:lnTo>
                <a:lnTo>
                  <a:pt x="1935" y="2429"/>
                </a:lnTo>
                <a:lnTo>
                  <a:pt x="1938" y="2425"/>
                </a:lnTo>
                <a:lnTo>
                  <a:pt x="1941" y="2422"/>
                </a:lnTo>
                <a:lnTo>
                  <a:pt x="1943" y="2418"/>
                </a:lnTo>
                <a:lnTo>
                  <a:pt x="1947" y="2414"/>
                </a:lnTo>
                <a:lnTo>
                  <a:pt x="1949" y="2410"/>
                </a:lnTo>
                <a:lnTo>
                  <a:pt x="1952" y="2407"/>
                </a:lnTo>
                <a:lnTo>
                  <a:pt x="1955" y="2403"/>
                </a:lnTo>
                <a:lnTo>
                  <a:pt x="1958" y="2399"/>
                </a:lnTo>
                <a:lnTo>
                  <a:pt x="1961" y="2394"/>
                </a:lnTo>
                <a:lnTo>
                  <a:pt x="1964" y="2390"/>
                </a:lnTo>
                <a:lnTo>
                  <a:pt x="1966" y="2386"/>
                </a:lnTo>
                <a:lnTo>
                  <a:pt x="1969" y="2382"/>
                </a:lnTo>
                <a:lnTo>
                  <a:pt x="1972" y="2377"/>
                </a:lnTo>
                <a:lnTo>
                  <a:pt x="1975" y="2373"/>
                </a:lnTo>
                <a:lnTo>
                  <a:pt x="1978" y="2368"/>
                </a:lnTo>
                <a:lnTo>
                  <a:pt x="1981" y="2364"/>
                </a:lnTo>
                <a:lnTo>
                  <a:pt x="1984" y="2359"/>
                </a:lnTo>
                <a:lnTo>
                  <a:pt x="1986" y="2354"/>
                </a:lnTo>
                <a:lnTo>
                  <a:pt x="1989" y="2350"/>
                </a:lnTo>
                <a:lnTo>
                  <a:pt x="1992" y="2345"/>
                </a:lnTo>
                <a:lnTo>
                  <a:pt x="1995" y="2340"/>
                </a:lnTo>
                <a:lnTo>
                  <a:pt x="1998" y="2335"/>
                </a:lnTo>
                <a:lnTo>
                  <a:pt x="2001" y="2329"/>
                </a:lnTo>
                <a:lnTo>
                  <a:pt x="2003" y="2324"/>
                </a:lnTo>
                <a:lnTo>
                  <a:pt x="2006" y="2319"/>
                </a:lnTo>
                <a:lnTo>
                  <a:pt x="2009" y="2313"/>
                </a:lnTo>
                <a:lnTo>
                  <a:pt x="2012" y="2308"/>
                </a:lnTo>
                <a:lnTo>
                  <a:pt x="2015" y="2303"/>
                </a:lnTo>
                <a:lnTo>
                  <a:pt x="2018" y="2297"/>
                </a:lnTo>
                <a:lnTo>
                  <a:pt x="2021" y="2291"/>
                </a:lnTo>
                <a:lnTo>
                  <a:pt x="2023" y="2285"/>
                </a:lnTo>
                <a:lnTo>
                  <a:pt x="2026" y="2279"/>
                </a:lnTo>
                <a:lnTo>
                  <a:pt x="2029" y="2273"/>
                </a:lnTo>
                <a:lnTo>
                  <a:pt x="2032" y="2267"/>
                </a:lnTo>
                <a:lnTo>
                  <a:pt x="2035" y="2261"/>
                </a:lnTo>
                <a:lnTo>
                  <a:pt x="2038" y="2255"/>
                </a:lnTo>
                <a:lnTo>
                  <a:pt x="2040" y="2249"/>
                </a:lnTo>
                <a:lnTo>
                  <a:pt x="2043" y="2242"/>
                </a:lnTo>
                <a:lnTo>
                  <a:pt x="2046" y="2236"/>
                </a:lnTo>
                <a:lnTo>
                  <a:pt x="2049" y="2229"/>
                </a:lnTo>
                <a:lnTo>
                  <a:pt x="2052" y="2222"/>
                </a:lnTo>
                <a:lnTo>
                  <a:pt x="2055" y="2215"/>
                </a:lnTo>
                <a:lnTo>
                  <a:pt x="2058" y="2208"/>
                </a:lnTo>
                <a:lnTo>
                  <a:pt x="2060" y="2202"/>
                </a:lnTo>
                <a:lnTo>
                  <a:pt x="2063" y="2194"/>
                </a:lnTo>
                <a:lnTo>
                  <a:pt x="2066" y="2187"/>
                </a:lnTo>
                <a:lnTo>
                  <a:pt x="2069" y="2180"/>
                </a:lnTo>
                <a:lnTo>
                  <a:pt x="2072" y="2173"/>
                </a:lnTo>
                <a:lnTo>
                  <a:pt x="2075" y="2165"/>
                </a:lnTo>
                <a:lnTo>
                  <a:pt x="2077" y="2158"/>
                </a:lnTo>
                <a:lnTo>
                  <a:pt x="2080" y="2150"/>
                </a:lnTo>
                <a:lnTo>
                  <a:pt x="2083" y="2142"/>
                </a:lnTo>
                <a:lnTo>
                  <a:pt x="2086" y="2134"/>
                </a:lnTo>
                <a:lnTo>
                  <a:pt x="2089" y="2126"/>
                </a:lnTo>
                <a:lnTo>
                  <a:pt x="2092" y="2118"/>
                </a:lnTo>
                <a:lnTo>
                  <a:pt x="2095" y="2110"/>
                </a:lnTo>
                <a:lnTo>
                  <a:pt x="2098" y="2102"/>
                </a:lnTo>
                <a:lnTo>
                  <a:pt x="2100" y="2093"/>
                </a:lnTo>
                <a:lnTo>
                  <a:pt x="2103" y="2085"/>
                </a:lnTo>
                <a:lnTo>
                  <a:pt x="2106" y="2076"/>
                </a:lnTo>
                <a:lnTo>
                  <a:pt x="2109" y="2068"/>
                </a:lnTo>
                <a:lnTo>
                  <a:pt x="2112" y="2059"/>
                </a:lnTo>
                <a:lnTo>
                  <a:pt x="2115" y="2050"/>
                </a:lnTo>
                <a:lnTo>
                  <a:pt x="2117" y="2041"/>
                </a:lnTo>
                <a:lnTo>
                  <a:pt x="2120" y="2032"/>
                </a:lnTo>
                <a:lnTo>
                  <a:pt x="2123" y="2023"/>
                </a:lnTo>
                <a:lnTo>
                  <a:pt x="2126" y="2013"/>
                </a:lnTo>
                <a:lnTo>
                  <a:pt x="2129" y="2004"/>
                </a:lnTo>
                <a:lnTo>
                  <a:pt x="2132" y="1994"/>
                </a:lnTo>
                <a:lnTo>
                  <a:pt x="2135" y="1985"/>
                </a:lnTo>
                <a:lnTo>
                  <a:pt x="2137" y="1975"/>
                </a:lnTo>
                <a:lnTo>
                  <a:pt x="2140" y="1965"/>
                </a:lnTo>
                <a:lnTo>
                  <a:pt x="2143" y="1956"/>
                </a:lnTo>
                <a:lnTo>
                  <a:pt x="2146" y="1946"/>
                </a:lnTo>
                <a:lnTo>
                  <a:pt x="2149" y="1935"/>
                </a:lnTo>
                <a:lnTo>
                  <a:pt x="2152" y="1925"/>
                </a:lnTo>
                <a:lnTo>
                  <a:pt x="2154" y="1915"/>
                </a:lnTo>
                <a:lnTo>
                  <a:pt x="2157" y="1905"/>
                </a:lnTo>
                <a:lnTo>
                  <a:pt x="2160" y="1894"/>
                </a:lnTo>
                <a:lnTo>
                  <a:pt x="2163" y="1884"/>
                </a:lnTo>
                <a:lnTo>
                  <a:pt x="2166" y="1873"/>
                </a:lnTo>
                <a:lnTo>
                  <a:pt x="2169" y="1862"/>
                </a:lnTo>
                <a:lnTo>
                  <a:pt x="2172" y="1851"/>
                </a:lnTo>
                <a:lnTo>
                  <a:pt x="2174" y="1841"/>
                </a:lnTo>
                <a:lnTo>
                  <a:pt x="2177" y="1830"/>
                </a:lnTo>
                <a:lnTo>
                  <a:pt x="2180" y="1818"/>
                </a:lnTo>
                <a:lnTo>
                  <a:pt x="2183" y="1807"/>
                </a:lnTo>
                <a:lnTo>
                  <a:pt x="2186" y="1796"/>
                </a:lnTo>
                <a:lnTo>
                  <a:pt x="2189" y="1785"/>
                </a:lnTo>
                <a:lnTo>
                  <a:pt x="2191" y="1773"/>
                </a:lnTo>
                <a:lnTo>
                  <a:pt x="2194" y="1762"/>
                </a:lnTo>
                <a:lnTo>
                  <a:pt x="2197" y="1750"/>
                </a:lnTo>
                <a:lnTo>
                  <a:pt x="2200" y="1739"/>
                </a:lnTo>
                <a:lnTo>
                  <a:pt x="2203" y="1727"/>
                </a:lnTo>
                <a:lnTo>
                  <a:pt x="2206" y="1715"/>
                </a:lnTo>
                <a:lnTo>
                  <a:pt x="2209" y="1703"/>
                </a:lnTo>
                <a:lnTo>
                  <a:pt x="2211" y="1691"/>
                </a:lnTo>
                <a:lnTo>
                  <a:pt x="2214" y="1679"/>
                </a:lnTo>
                <a:lnTo>
                  <a:pt x="2217" y="1667"/>
                </a:lnTo>
                <a:lnTo>
                  <a:pt x="2220" y="1655"/>
                </a:lnTo>
                <a:lnTo>
                  <a:pt x="2223" y="1643"/>
                </a:lnTo>
                <a:lnTo>
                  <a:pt x="2226" y="1630"/>
                </a:lnTo>
                <a:lnTo>
                  <a:pt x="2229" y="1618"/>
                </a:lnTo>
                <a:lnTo>
                  <a:pt x="2231" y="1605"/>
                </a:lnTo>
                <a:lnTo>
                  <a:pt x="2234" y="1593"/>
                </a:lnTo>
                <a:lnTo>
                  <a:pt x="2237" y="1581"/>
                </a:lnTo>
                <a:lnTo>
                  <a:pt x="2240" y="1568"/>
                </a:lnTo>
                <a:lnTo>
                  <a:pt x="2243" y="1555"/>
                </a:lnTo>
                <a:lnTo>
                  <a:pt x="2246" y="1543"/>
                </a:lnTo>
                <a:lnTo>
                  <a:pt x="2249" y="1530"/>
                </a:lnTo>
                <a:lnTo>
                  <a:pt x="2251" y="1517"/>
                </a:lnTo>
                <a:lnTo>
                  <a:pt x="2254" y="1504"/>
                </a:lnTo>
                <a:lnTo>
                  <a:pt x="2257" y="1492"/>
                </a:lnTo>
                <a:lnTo>
                  <a:pt x="2260" y="1479"/>
                </a:lnTo>
                <a:lnTo>
                  <a:pt x="2263" y="1466"/>
                </a:lnTo>
                <a:lnTo>
                  <a:pt x="2266" y="1453"/>
                </a:lnTo>
                <a:lnTo>
                  <a:pt x="2268" y="1440"/>
                </a:lnTo>
                <a:lnTo>
                  <a:pt x="2271" y="1427"/>
                </a:lnTo>
                <a:lnTo>
                  <a:pt x="2274" y="1414"/>
                </a:lnTo>
                <a:lnTo>
                  <a:pt x="2277" y="1401"/>
                </a:lnTo>
                <a:lnTo>
                  <a:pt x="2280" y="1388"/>
                </a:lnTo>
                <a:lnTo>
                  <a:pt x="2283" y="1375"/>
                </a:lnTo>
                <a:lnTo>
                  <a:pt x="2286" y="1362"/>
                </a:lnTo>
                <a:lnTo>
                  <a:pt x="2288" y="1349"/>
                </a:lnTo>
                <a:lnTo>
                  <a:pt x="2291" y="1336"/>
                </a:lnTo>
                <a:lnTo>
                  <a:pt x="2294" y="1322"/>
                </a:lnTo>
                <a:lnTo>
                  <a:pt x="2297" y="1309"/>
                </a:lnTo>
                <a:lnTo>
                  <a:pt x="2300" y="1296"/>
                </a:lnTo>
                <a:lnTo>
                  <a:pt x="2303" y="1283"/>
                </a:lnTo>
                <a:lnTo>
                  <a:pt x="2305" y="1270"/>
                </a:lnTo>
                <a:lnTo>
                  <a:pt x="2308" y="1257"/>
                </a:lnTo>
                <a:lnTo>
                  <a:pt x="2311" y="1244"/>
                </a:lnTo>
                <a:lnTo>
                  <a:pt x="2314" y="1231"/>
                </a:lnTo>
                <a:lnTo>
                  <a:pt x="2317" y="1218"/>
                </a:lnTo>
                <a:lnTo>
                  <a:pt x="2320" y="1205"/>
                </a:lnTo>
                <a:lnTo>
                  <a:pt x="2323" y="1192"/>
                </a:lnTo>
                <a:lnTo>
                  <a:pt x="2325" y="1179"/>
                </a:lnTo>
                <a:lnTo>
                  <a:pt x="2328" y="1166"/>
                </a:lnTo>
                <a:lnTo>
                  <a:pt x="2331" y="1153"/>
                </a:lnTo>
                <a:lnTo>
                  <a:pt x="2334" y="1140"/>
                </a:lnTo>
                <a:lnTo>
                  <a:pt x="2337" y="1127"/>
                </a:lnTo>
                <a:lnTo>
                  <a:pt x="2340" y="1114"/>
                </a:lnTo>
                <a:lnTo>
                  <a:pt x="2342" y="1101"/>
                </a:lnTo>
                <a:lnTo>
                  <a:pt x="2345" y="1089"/>
                </a:lnTo>
                <a:lnTo>
                  <a:pt x="2348" y="1076"/>
                </a:lnTo>
                <a:lnTo>
                  <a:pt x="2351" y="1063"/>
                </a:lnTo>
                <a:lnTo>
                  <a:pt x="2354" y="1051"/>
                </a:lnTo>
                <a:lnTo>
                  <a:pt x="2357" y="1038"/>
                </a:lnTo>
                <a:lnTo>
                  <a:pt x="2360" y="1025"/>
                </a:lnTo>
                <a:lnTo>
                  <a:pt x="2363" y="1013"/>
                </a:lnTo>
                <a:lnTo>
                  <a:pt x="2365" y="1001"/>
                </a:lnTo>
                <a:lnTo>
                  <a:pt x="2368" y="988"/>
                </a:lnTo>
                <a:lnTo>
                  <a:pt x="2371" y="976"/>
                </a:lnTo>
                <a:lnTo>
                  <a:pt x="2374" y="964"/>
                </a:lnTo>
                <a:lnTo>
                  <a:pt x="2377" y="952"/>
                </a:lnTo>
                <a:lnTo>
                  <a:pt x="2380" y="940"/>
                </a:lnTo>
                <a:lnTo>
                  <a:pt x="2382" y="928"/>
                </a:lnTo>
                <a:lnTo>
                  <a:pt x="2385" y="916"/>
                </a:lnTo>
                <a:lnTo>
                  <a:pt x="2388" y="904"/>
                </a:lnTo>
                <a:lnTo>
                  <a:pt x="2391" y="892"/>
                </a:lnTo>
                <a:lnTo>
                  <a:pt x="2394" y="880"/>
                </a:lnTo>
                <a:lnTo>
                  <a:pt x="2397" y="869"/>
                </a:lnTo>
                <a:lnTo>
                  <a:pt x="2400" y="857"/>
                </a:lnTo>
                <a:lnTo>
                  <a:pt x="2402" y="845"/>
                </a:lnTo>
                <a:lnTo>
                  <a:pt x="2405" y="834"/>
                </a:lnTo>
                <a:lnTo>
                  <a:pt x="2408" y="823"/>
                </a:lnTo>
                <a:lnTo>
                  <a:pt x="2411" y="812"/>
                </a:lnTo>
                <a:lnTo>
                  <a:pt x="2414" y="800"/>
                </a:lnTo>
                <a:lnTo>
                  <a:pt x="2417" y="789"/>
                </a:lnTo>
                <a:lnTo>
                  <a:pt x="2419" y="778"/>
                </a:lnTo>
                <a:lnTo>
                  <a:pt x="2422" y="767"/>
                </a:lnTo>
                <a:lnTo>
                  <a:pt x="2425" y="757"/>
                </a:lnTo>
                <a:lnTo>
                  <a:pt x="2428" y="746"/>
                </a:lnTo>
                <a:lnTo>
                  <a:pt x="2431" y="735"/>
                </a:lnTo>
                <a:lnTo>
                  <a:pt x="2434" y="725"/>
                </a:lnTo>
                <a:lnTo>
                  <a:pt x="2437" y="714"/>
                </a:lnTo>
                <a:lnTo>
                  <a:pt x="2439" y="704"/>
                </a:lnTo>
                <a:lnTo>
                  <a:pt x="2442" y="694"/>
                </a:lnTo>
                <a:lnTo>
                  <a:pt x="2445" y="684"/>
                </a:lnTo>
                <a:lnTo>
                  <a:pt x="2448" y="673"/>
                </a:lnTo>
                <a:lnTo>
                  <a:pt x="2451" y="664"/>
                </a:lnTo>
                <a:lnTo>
                  <a:pt x="2454" y="654"/>
                </a:lnTo>
                <a:lnTo>
                  <a:pt x="2456" y="644"/>
                </a:lnTo>
                <a:lnTo>
                  <a:pt x="2459" y="634"/>
                </a:lnTo>
                <a:lnTo>
                  <a:pt x="2462" y="625"/>
                </a:lnTo>
                <a:lnTo>
                  <a:pt x="2465" y="615"/>
                </a:lnTo>
                <a:lnTo>
                  <a:pt x="2468" y="606"/>
                </a:lnTo>
                <a:lnTo>
                  <a:pt x="2471" y="597"/>
                </a:lnTo>
                <a:lnTo>
                  <a:pt x="2474" y="587"/>
                </a:lnTo>
                <a:lnTo>
                  <a:pt x="2476" y="578"/>
                </a:lnTo>
                <a:lnTo>
                  <a:pt x="2479" y="569"/>
                </a:lnTo>
                <a:lnTo>
                  <a:pt x="2482" y="560"/>
                </a:lnTo>
                <a:lnTo>
                  <a:pt x="2485" y="552"/>
                </a:lnTo>
                <a:lnTo>
                  <a:pt x="2488" y="543"/>
                </a:lnTo>
                <a:lnTo>
                  <a:pt x="2491" y="534"/>
                </a:lnTo>
                <a:lnTo>
                  <a:pt x="2493" y="526"/>
                </a:lnTo>
                <a:lnTo>
                  <a:pt x="2496" y="518"/>
                </a:lnTo>
                <a:lnTo>
                  <a:pt x="2499" y="509"/>
                </a:lnTo>
                <a:lnTo>
                  <a:pt x="2502" y="501"/>
                </a:lnTo>
                <a:lnTo>
                  <a:pt x="2505" y="493"/>
                </a:lnTo>
                <a:lnTo>
                  <a:pt x="2508" y="485"/>
                </a:lnTo>
                <a:lnTo>
                  <a:pt x="2511" y="477"/>
                </a:lnTo>
                <a:lnTo>
                  <a:pt x="2514" y="470"/>
                </a:lnTo>
                <a:lnTo>
                  <a:pt x="2516" y="462"/>
                </a:lnTo>
                <a:lnTo>
                  <a:pt x="2519" y="455"/>
                </a:lnTo>
                <a:lnTo>
                  <a:pt x="2522" y="447"/>
                </a:lnTo>
                <a:lnTo>
                  <a:pt x="2525" y="440"/>
                </a:lnTo>
                <a:lnTo>
                  <a:pt x="2528" y="432"/>
                </a:lnTo>
                <a:lnTo>
                  <a:pt x="2531" y="425"/>
                </a:lnTo>
                <a:lnTo>
                  <a:pt x="2533" y="418"/>
                </a:lnTo>
                <a:lnTo>
                  <a:pt x="2536" y="411"/>
                </a:lnTo>
                <a:lnTo>
                  <a:pt x="2539" y="404"/>
                </a:lnTo>
                <a:lnTo>
                  <a:pt x="2542" y="398"/>
                </a:lnTo>
                <a:lnTo>
                  <a:pt x="2545" y="391"/>
                </a:lnTo>
                <a:lnTo>
                  <a:pt x="2548" y="384"/>
                </a:lnTo>
                <a:lnTo>
                  <a:pt x="2551" y="378"/>
                </a:lnTo>
                <a:lnTo>
                  <a:pt x="2553" y="371"/>
                </a:lnTo>
                <a:lnTo>
                  <a:pt x="2556" y="365"/>
                </a:lnTo>
                <a:lnTo>
                  <a:pt x="2559" y="359"/>
                </a:lnTo>
                <a:lnTo>
                  <a:pt x="2562" y="352"/>
                </a:lnTo>
                <a:lnTo>
                  <a:pt x="2565" y="346"/>
                </a:lnTo>
                <a:lnTo>
                  <a:pt x="2568" y="341"/>
                </a:lnTo>
                <a:lnTo>
                  <a:pt x="2570" y="335"/>
                </a:lnTo>
                <a:lnTo>
                  <a:pt x="2573" y="329"/>
                </a:lnTo>
                <a:lnTo>
                  <a:pt x="2576" y="323"/>
                </a:lnTo>
                <a:lnTo>
                  <a:pt x="2579" y="317"/>
                </a:lnTo>
                <a:lnTo>
                  <a:pt x="2582" y="312"/>
                </a:lnTo>
                <a:lnTo>
                  <a:pt x="2585" y="307"/>
                </a:lnTo>
                <a:lnTo>
                  <a:pt x="2588" y="301"/>
                </a:lnTo>
                <a:lnTo>
                  <a:pt x="2590" y="296"/>
                </a:lnTo>
                <a:lnTo>
                  <a:pt x="2593" y="291"/>
                </a:lnTo>
                <a:lnTo>
                  <a:pt x="2596" y="286"/>
                </a:lnTo>
                <a:lnTo>
                  <a:pt x="2599" y="281"/>
                </a:lnTo>
                <a:lnTo>
                  <a:pt x="2602" y="276"/>
                </a:lnTo>
                <a:lnTo>
                  <a:pt x="2605" y="271"/>
                </a:lnTo>
                <a:lnTo>
                  <a:pt x="2607" y="266"/>
                </a:lnTo>
                <a:lnTo>
                  <a:pt x="2610" y="261"/>
                </a:lnTo>
                <a:lnTo>
                  <a:pt x="2613" y="256"/>
                </a:lnTo>
                <a:lnTo>
                  <a:pt x="2616" y="252"/>
                </a:lnTo>
                <a:lnTo>
                  <a:pt x="2619" y="247"/>
                </a:lnTo>
                <a:lnTo>
                  <a:pt x="2622" y="243"/>
                </a:lnTo>
                <a:lnTo>
                  <a:pt x="2625" y="238"/>
                </a:lnTo>
                <a:lnTo>
                  <a:pt x="2628" y="234"/>
                </a:lnTo>
                <a:lnTo>
                  <a:pt x="2630" y="230"/>
                </a:lnTo>
                <a:lnTo>
                  <a:pt x="2633" y="226"/>
                </a:lnTo>
                <a:lnTo>
                  <a:pt x="2636" y="222"/>
                </a:lnTo>
                <a:lnTo>
                  <a:pt x="2639" y="218"/>
                </a:lnTo>
                <a:lnTo>
                  <a:pt x="2642" y="214"/>
                </a:lnTo>
                <a:lnTo>
                  <a:pt x="2645" y="210"/>
                </a:lnTo>
                <a:lnTo>
                  <a:pt x="2647" y="206"/>
                </a:lnTo>
                <a:lnTo>
                  <a:pt x="2650" y="202"/>
                </a:lnTo>
                <a:lnTo>
                  <a:pt x="2653" y="198"/>
                </a:lnTo>
                <a:lnTo>
                  <a:pt x="2656" y="195"/>
                </a:lnTo>
                <a:lnTo>
                  <a:pt x="2659" y="191"/>
                </a:lnTo>
                <a:lnTo>
                  <a:pt x="2662" y="188"/>
                </a:lnTo>
                <a:lnTo>
                  <a:pt x="2665" y="184"/>
                </a:lnTo>
                <a:lnTo>
                  <a:pt x="2667" y="181"/>
                </a:lnTo>
                <a:lnTo>
                  <a:pt x="2670" y="178"/>
                </a:lnTo>
                <a:lnTo>
                  <a:pt x="2673" y="174"/>
                </a:lnTo>
                <a:lnTo>
                  <a:pt x="2676" y="171"/>
                </a:lnTo>
                <a:lnTo>
                  <a:pt x="2679" y="168"/>
                </a:lnTo>
                <a:lnTo>
                  <a:pt x="2682" y="165"/>
                </a:lnTo>
                <a:lnTo>
                  <a:pt x="2684" y="162"/>
                </a:lnTo>
                <a:lnTo>
                  <a:pt x="2687" y="159"/>
                </a:lnTo>
                <a:lnTo>
                  <a:pt x="2690" y="156"/>
                </a:lnTo>
                <a:lnTo>
                  <a:pt x="2693" y="153"/>
                </a:lnTo>
                <a:lnTo>
                  <a:pt x="2696" y="150"/>
                </a:lnTo>
                <a:lnTo>
                  <a:pt x="2699" y="147"/>
                </a:lnTo>
                <a:lnTo>
                  <a:pt x="2702" y="144"/>
                </a:lnTo>
                <a:lnTo>
                  <a:pt x="2704" y="142"/>
                </a:lnTo>
                <a:lnTo>
                  <a:pt x="2707" y="139"/>
                </a:lnTo>
                <a:lnTo>
                  <a:pt x="2710" y="136"/>
                </a:lnTo>
                <a:lnTo>
                  <a:pt x="2713" y="134"/>
                </a:lnTo>
                <a:lnTo>
                  <a:pt x="2716" y="131"/>
                </a:lnTo>
                <a:lnTo>
                  <a:pt x="2719" y="129"/>
                </a:lnTo>
                <a:lnTo>
                  <a:pt x="2721" y="126"/>
                </a:lnTo>
                <a:lnTo>
                  <a:pt x="2724" y="124"/>
                </a:lnTo>
                <a:lnTo>
                  <a:pt x="2727" y="122"/>
                </a:lnTo>
                <a:lnTo>
                  <a:pt x="2730" y="120"/>
                </a:lnTo>
                <a:lnTo>
                  <a:pt x="2733" y="117"/>
                </a:lnTo>
                <a:lnTo>
                  <a:pt x="2736" y="115"/>
                </a:lnTo>
                <a:lnTo>
                  <a:pt x="2739" y="113"/>
                </a:lnTo>
                <a:lnTo>
                  <a:pt x="2741" y="111"/>
                </a:lnTo>
                <a:lnTo>
                  <a:pt x="2744" y="108"/>
                </a:lnTo>
                <a:lnTo>
                  <a:pt x="2747" y="107"/>
                </a:lnTo>
                <a:lnTo>
                  <a:pt x="2750" y="105"/>
                </a:lnTo>
                <a:lnTo>
                  <a:pt x="2753" y="102"/>
                </a:lnTo>
                <a:lnTo>
                  <a:pt x="2756" y="100"/>
                </a:lnTo>
                <a:lnTo>
                  <a:pt x="2758" y="99"/>
                </a:lnTo>
                <a:lnTo>
                  <a:pt x="2761" y="97"/>
                </a:lnTo>
                <a:lnTo>
                  <a:pt x="2764" y="95"/>
                </a:lnTo>
                <a:lnTo>
                  <a:pt x="2767" y="93"/>
                </a:lnTo>
                <a:lnTo>
                  <a:pt x="2770" y="91"/>
                </a:lnTo>
                <a:lnTo>
                  <a:pt x="2773" y="90"/>
                </a:lnTo>
                <a:lnTo>
                  <a:pt x="2776" y="88"/>
                </a:lnTo>
                <a:lnTo>
                  <a:pt x="2779" y="86"/>
                </a:lnTo>
                <a:lnTo>
                  <a:pt x="2781" y="84"/>
                </a:lnTo>
                <a:lnTo>
                  <a:pt x="2784" y="83"/>
                </a:lnTo>
                <a:lnTo>
                  <a:pt x="2787" y="81"/>
                </a:lnTo>
                <a:lnTo>
                  <a:pt x="2790" y="80"/>
                </a:lnTo>
                <a:lnTo>
                  <a:pt x="2793" y="78"/>
                </a:lnTo>
                <a:lnTo>
                  <a:pt x="2796" y="77"/>
                </a:lnTo>
                <a:lnTo>
                  <a:pt x="2798" y="75"/>
                </a:lnTo>
                <a:lnTo>
                  <a:pt x="2801" y="74"/>
                </a:lnTo>
                <a:lnTo>
                  <a:pt x="2804" y="72"/>
                </a:lnTo>
                <a:lnTo>
                  <a:pt x="2807" y="71"/>
                </a:lnTo>
                <a:lnTo>
                  <a:pt x="2810" y="70"/>
                </a:lnTo>
                <a:lnTo>
                  <a:pt x="2813" y="68"/>
                </a:lnTo>
                <a:lnTo>
                  <a:pt x="2816" y="67"/>
                </a:lnTo>
                <a:lnTo>
                  <a:pt x="2818" y="66"/>
                </a:lnTo>
                <a:lnTo>
                  <a:pt x="2821" y="65"/>
                </a:lnTo>
                <a:lnTo>
                  <a:pt x="2824" y="63"/>
                </a:lnTo>
                <a:lnTo>
                  <a:pt x="2827" y="62"/>
                </a:lnTo>
                <a:lnTo>
                  <a:pt x="2830" y="61"/>
                </a:lnTo>
                <a:lnTo>
                  <a:pt x="2833" y="60"/>
                </a:lnTo>
                <a:lnTo>
                  <a:pt x="2835" y="58"/>
                </a:lnTo>
                <a:lnTo>
                  <a:pt x="2838" y="57"/>
                </a:lnTo>
                <a:lnTo>
                  <a:pt x="2841" y="56"/>
                </a:lnTo>
                <a:lnTo>
                  <a:pt x="2844" y="55"/>
                </a:lnTo>
                <a:lnTo>
                  <a:pt x="2847" y="54"/>
                </a:lnTo>
                <a:lnTo>
                  <a:pt x="2850" y="53"/>
                </a:lnTo>
                <a:lnTo>
                  <a:pt x="2853" y="52"/>
                </a:lnTo>
                <a:lnTo>
                  <a:pt x="2855" y="51"/>
                </a:lnTo>
                <a:lnTo>
                  <a:pt x="2858" y="50"/>
                </a:lnTo>
                <a:lnTo>
                  <a:pt x="2861" y="49"/>
                </a:lnTo>
                <a:lnTo>
                  <a:pt x="2864" y="48"/>
                </a:lnTo>
                <a:lnTo>
                  <a:pt x="2867" y="47"/>
                </a:lnTo>
                <a:lnTo>
                  <a:pt x="2870" y="46"/>
                </a:lnTo>
                <a:lnTo>
                  <a:pt x="2872" y="45"/>
                </a:lnTo>
                <a:lnTo>
                  <a:pt x="2875" y="44"/>
                </a:lnTo>
                <a:lnTo>
                  <a:pt x="2878" y="43"/>
                </a:lnTo>
                <a:lnTo>
                  <a:pt x="2881" y="43"/>
                </a:lnTo>
                <a:lnTo>
                  <a:pt x="2884" y="42"/>
                </a:lnTo>
                <a:lnTo>
                  <a:pt x="2887" y="41"/>
                </a:lnTo>
                <a:lnTo>
                  <a:pt x="2890" y="40"/>
                </a:lnTo>
                <a:lnTo>
                  <a:pt x="2892" y="39"/>
                </a:lnTo>
                <a:lnTo>
                  <a:pt x="2895" y="39"/>
                </a:lnTo>
                <a:lnTo>
                  <a:pt x="2898" y="38"/>
                </a:lnTo>
                <a:lnTo>
                  <a:pt x="2901" y="37"/>
                </a:lnTo>
                <a:lnTo>
                  <a:pt x="2904" y="37"/>
                </a:lnTo>
                <a:lnTo>
                  <a:pt x="2907" y="36"/>
                </a:lnTo>
                <a:lnTo>
                  <a:pt x="2909" y="35"/>
                </a:lnTo>
                <a:lnTo>
                  <a:pt x="2913" y="34"/>
                </a:lnTo>
                <a:lnTo>
                  <a:pt x="2915" y="34"/>
                </a:lnTo>
                <a:lnTo>
                  <a:pt x="2918" y="33"/>
                </a:lnTo>
                <a:lnTo>
                  <a:pt x="2921" y="32"/>
                </a:lnTo>
                <a:lnTo>
                  <a:pt x="2924" y="32"/>
                </a:lnTo>
                <a:lnTo>
                  <a:pt x="2927" y="31"/>
                </a:lnTo>
                <a:lnTo>
                  <a:pt x="2930" y="30"/>
                </a:lnTo>
                <a:lnTo>
                  <a:pt x="2932" y="30"/>
                </a:lnTo>
                <a:lnTo>
                  <a:pt x="2935" y="29"/>
                </a:lnTo>
                <a:lnTo>
                  <a:pt x="2938" y="29"/>
                </a:lnTo>
                <a:lnTo>
                  <a:pt x="2941" y="28"/>
                </a:lnTo>
                <a:lnTo>
                  <a:pt x="2944" y="28"/>
                </a:lnTo>
                <a:lnTo>
                  <a:pt x="2947" y="27"/>
                </a:lnTo>
                <a:lnTo>
                  <a:pt x="2949" y="27"/>
                </a:lnTo>
                <a:lnTo>
                  <a:pt x="2952" y="26"/>
                </a:lnTo>
                <a:lnTo>
                  <a:pt x="2955" y="26"/>
                </a:lnTo>
                <a:lnTo>
                  <a:pt x="2958" y="25"/>
                </a:lnTo>
                <a:lnTo>
                  <a:pt x="2961" y="25"/>
                </a:lnTo>
                <a:lnTo>
                  <a:pt x="2964" y="24"/>
                </a:lnTo>
                <a:lnTo>
                  <a:pt x="2967" y="24"/>
                </a:lnTo>
                <a:lnTo>
                  <a:pt x="2969" y="23"/>
                </a:lnTo>
                <a:lnTo>
                  <a:pt x="2972" y="23"/>
                </a:lnTo>
                <a:lnTo>
                  <a:pt x="2975" y="22"/>
                </a:lnTo>
                <a:lnTo>
                  <a:pt x="2978" y="22"/>
                </a:lnTo>
                <a:lnTo>
                  <a:pt x="2981" y="21"/>
                </a:lnTo>
                <a:lnTo>
                  <a:pt x="2984" y="21"/>
                </a:lnTo>
                <a:lnTo>
                  <a:pt x="2986" y="21"/>
                </a:lnTo>
                <a:lnTo>
                  <a:pt x="2989" y="20"/>
                </a:lnTo>
                <a:lnTo>
                  <a:pt x="2992" y="20"/>
                </a:lnTo>
                <a:lnTo>
                  <a:pt x="2995" y="19"/>
                </a:lnTo>
                <a:lnTo>
                  <a:pt x="2998" y="19"/>
                </a:lnTo>
                <a:lnTo>
                  <a:pt x="3001" y="19"/>
                </a:lnTo>
                <a:lnTo>
                  <a:pt x="3004" y="18"/>
                </a:lnTo>
                <a:lnTo>
                  <a:pt x="3006" y="18"/>
                </a:lnTo>
                <a:lnTo>
                  <a:pt x="3009" y="17"/>
                </a:lnTo>
                <a:lnTo>
                  <a:pt x="3012" y="17"/>
                </a:lnTo>
                <a:lnTo>
                  <a:pt x="3015" y="17"/>
                </a:lnTo>
                <a:lnTo>
                  <a:pt x="3018" y="17"/>
                </a:lnTo>
                <a:lnTo>
                  <a:pt x="3021" y="16"/>
                </a:lnTo>
                <a:lnTo>
                  <a:pt x="3023" y="16"/>
                </a:lnTo>
                <a:lnTo>
                  <a:pt x="3027" y="16"/>
                </a:lnTo>
                <a:lnTo>
                  <a:pt x="3029" y="15"/>
                </a:lnTo>
                <a:lnTo>
                  <a:pt x="3032" y="15"/>
                </a:lnTo>
                <a:lnTo>
                  <a:pt x="3035" y="15"/>
                </a:lnTo>
                <a:lnTo>
                  <a:pt x="3038" y="14"/>
                </a:lnTo>
                <a:lnTo>
                  <a:pt x="3041" y="14"/>
                </a:lnTo>
                <a:lnTo>
                  <a:pt x="3044" y="14"/>
                </a:lnTo>
                <a:lnTo>
                  <a:pt x="3046" y="14"/>
                </a:lnTo>
                <a:lnTo>
                  <a:pt x="3049" y="13"/>
                </a:lnTo>
                <a:lnTo>
                  <a:pt x="3052" y="13"/>
                </a:lnTo>
                <a:lnTo>
                  <a:pt x="3055" y="13"/>
                </a:lnTo>
                <a:lnTo>
                  <a:pt x="3058" y="13"/>
                </a:lnTo>
                <a:lnTo>
                  <a:pt x="3061" y="12"/>
                </a:lnTo>
                <a:lnTo>
                  <a:pt x="3064" y="12"/>
                </a:lnTo>
                <a:lnTo>
                  <a:pt x="3066" y="12"/>
                </a:lnTo>
                <a:lnTo>
                  <a:pt x="3069" y="12"/>
                </a:lnTo>
                <a:lnTo>
                  <a:pt x="3072" y="11"/>
                </a:lnTo>
                <a:lnTo>
                  <a:pt x="3075" y="11"/>
                </a:lnTo>
                <a:lnTo>
                  <a:pt x="3078" y="11"/>
                </a:lnTo>
                <a:lnTo>
                  <a:pt x="3081" y="11"/>
                </a:lnTo>
                <a:lnTo>
                  <a:pt x="3083" y="11"/>
                </a:lnTo>
                <a:lnTo>
                  <a:pt x="3086" y="10"/>
                </a:lnTo>
                <a:lnTo>
                  <a:pt x="3089" y="10"/>
                </a:lnTo>
                <a:lnTo>
                  <a:pt x="3092" y="10"/>
                </a:lnTo>
                <a:lnTo>
                  <a:pt x="3095" y="10"/>
                </a:lnTo>
                <a:lnTo>
                  <a:pt x="3098" y="9"/>
                </a:lnTo>
                <a:lnTo>
                  <a:pt x="3101" y="9"/>
                </a:lnTo>
                <a:lnTo>
                  <a:pt x="3103" y="9"/>
                </a:lnTo>
                <a:lnTo>
                  <a:pt x="3106" y="9"/>
                </a:lnTo>
                <a:lnTo>
                  <a:pt x="3109" y="9"/>
                </a:lnTo>
                <a:lnTo>
                  <a:pt x="3112" y="9"/>
                </a:lnTo>
                <a:lnTo>
                  <a:pt x="3115" y="8"/>
                </a:lnTo>
                <a:lnTo>
                  <a:pt x="3118" y="8"/>
                </a:lnTo>
                <a:lnTo>
                  <a:pt x="3120" y="8"/>
                </a:lnTo>
                <a:lnTo>
                  <a:pt x="3123" y="8"/>
                </a:lnTo>
                <a:lnTo>
                  <a:pt x="3126" y="8"/>
                </a:lnTo>
                <a:lnTo>
                  <a:pt x="3129" y="8"/>
                </a:lnTo>
                <a:lnTo>
                  <a:pt x="3132" y="8"/>
                </a:lnTo>
                <a:lnTo>
                  <a:pt x="3135" y="7"/>
                </a:lnTo>
                <a:lnTo>
                  <a:pt x="3138" y="7"/>
                </a:lnTo>
                <a:lnTo>
                  <a:pt x="3140" y="7"/>
                </a:lnTo>
                <a:lnTo>
                  <a:pt x="3143" y="7"/>
                </a:lnTo>
                <a:lnTo>
                  <a:pt x="3146" y="7"/>
                </a:lnTo>
                <a:lnTo>
                  <a:pt x="3149" y="7"/>
                </a:lnTo>
                <a:lnTo>
                  <a:pt x="3152" y="6"/>
                </a:lnTo>
                <a:lnTo>
                  <a:pt x="3155" y="6"/>
                </a:lnTo>
                <a:lnTo>
                  <a:pt x="3157" y="6"/>
                </a:lnTo>
                <a:lnTo>
                  <a:pt x="3160" y="6"/>
                </a:lnTo>
                <a:lnTo>
                  <a:pt x="3163" y="6"/>
                </a:lnTo>
                <a:lnTo>
                  <a:pt x="3166" y="6"/>
                </a:lnTo>
                <a:lnTo>
                  <a:pt x="3169" y="6"/>
                </a:lnTo>
                <a:lnTo>
                  <a:pt x="3172" y="6"/>
                </a:lnTo>
                <a:lnTo>
                  <a:pt x="3174" y="6"/>
                </a:lnTo>
                <a:lnTo>
                  <a:pt x="3178" y="5"/>
                </a:lnTo>
                <a:lnTo>
                  <a:pt x="3180" y="5"/>
                </a:lnTo>
                <a:lnTo>
                  <a:pt x="3183" y="5"/>
                </a:lnTo>
                <a:lnTo>
                  <a:pt x="3186" y="5"/>
                </a:lnTo>
                <a:lnTo>
                  <a:pt x="3189" y="5"/>
                </a:lnTo>
                <a:lnTo>
                  <a:pt x="3192" y="5"/>
                </a:lnTo>
                <a:lnTo>
                  <a:pt x="3195" y="5"/>
                </a:lnTo>
                <a:lnTo>
                  <a:pt x="3197" y="5"/>
                </a:lnTo>
                <a:lnTo>
                  <a:pt x="3200" y="5"/>
                </a:lnTo>
                <a:lnTo>
                  <a:pt x="3203" y="4"/>
                </a:lnTo>
                <a:lnTo>
                  <a:pt x="3206" y="4"/>
                </a:lnTo>
                <a:lnTo>
                  <a:pt x="3209" y="4"/>
                </a:lnTo>
                <a:lnTo>
                  <a:pt x="3212" y="4"/>
                </a:lnTo>
                <a:lnTo>
                  <a:pt x="3215" y="4"/>
                </a:lnTo>
                <a:lnTo>
                  <a:pt x="3217" y="4"/>
                </a:lnTo>
                <a:lnTo>
                  <a:pt x="3220" y="4"/>
                </a:lnTo>
                <a:lnTo>
                  <a:pt x="3223" y="4"/>
                </a:lnTo>
                <a:lnTo>
                  <a:pt x="3226" y="4"/>
                </a:lnTo>
                <a:lnTo>
                  <a:pt x="3229" y="4"/>
                </a:lnTo>
                <a:lnTo>
                  <a:pt x="3232" y="4"/>
                </a:lnTo>
                <a:lnTo>
                  <a:pt x="3234" y="4"/>
                </a:lnTo>
                <a:lnTo>
                  <a:pt x="3237" y="4"/>
                </a:lnTo>
                <a:lnTo>
                  <a:pt x="3240" y="4"/>
                </a:lnTo>
                <a:lnTo>
                  <a:pt x="3243" y="3"/>
                </a:lnTo>
                <a:lnTo>
                  <a:pt x="3246" y="3"/>
                </a:lnTo>
                <a:lnTo>
                  <a:pt x="3249" y="3"/>
                </a:lnTo>
                <a:lnTo>
                  <a:pt x="3252" y="3"/>
                </a:lnTo>
                <a:lnTo>
                  <a:pt x="3254" y="3"/>
                </a:lnTo>
                <a:lnTo>
                  <a:pt x="3257" y="3"/>
                </a:lnTo>
                <a:lnTo>
                  <a:pt x="3260" y="3"/>
                </a:lnTo>
                <a:lnTo>
                  <a:pt x="3263" y="3"/>
                </a:lnTo>
                <a:lnTo>
                  <a:pt x="3266" y="3"/>
                </a:lnTo>
                <a:lnTo>
                  <a:pt x="3269" y="3"/>
                </a:lnTo>
                <a:lnTo>
                  <a:pt x="3271" y="3"/>
                </a:lnTo>
                <a:lnTo>
                  <a:pt x="3274" y="3"/>
                </a:lnTo>
                <a:lnTo>
                  <a:pt x="3277" y="3"/>
                </a:lnTo>
                <a:lnTo>
                  <a:pt x="3280" y="3"/>
                </a:lnTo>
                <a:lnTo>
                  <a:pt x="3283" y="3"/>
                </a:lnTo>
                <a:lnTo>
                  <a:pt x="3286" y="3"/>
                </a:lnTo>
                <a:lnTo>
                  <a:pt x="3289" y="3"/>
                </a:lnTo>
                <a:lnTo>
                  <a:pt x="3291" y="3"/>
                </a:lnTo>
                <a:lnTo>
                  <a:pt x="3294" y="2"/>
                </a:lnTo>
                <a:lnTo>
                  <a:pt x="3297" y="2"/>
                </a:lnTo>
                <a:lnTo>
                  <a:pt x="3300" y="2"/>
                </a:lnTo>
                <a:lnTo>
                  <a:pt x="3303" y="2"/>
                </a:lnTo>
                <a:lnTo>
                  <a:pt x="3306" y="2"/>
                </a:lnTo>
                <a:lnTo>
                  <a:pt x="3308" y="2"/>
                </a:lnTo>
                <a:lnTo>
                  <a:pt x="3311" y="2"/>
                </a:lnTo>
                <a:lnTo>
                  <a:pt x="3314" y="2"/>
                </a:lnTo>
                <a:lnTo>
                  <a:pt x="3317" y="2"/>
                </a:lnTo>
                <a:lnTo>
                  <a:pt x="3320" y="2"/>
                </a:lnTo>
                <a:lnTo>
                  <a:pt x="3323" y="2"/>
                </a:lnTo>
                <a:lnTo>
                  <a:pt x="3326" y="2"/>
                </a:lnTo>
                <a:lnTo>
                  <a:pt x="3329" y="2"/>
                </a:lnTo>
                <a:lnTo>
                  <a:pt x="3331" y="2"/>
                </a:lnTo>
                <a:lnTo>
                  <a:pt x="3334" y="2"/>
                </a:lnTo>
                <a:lnTo>
                  <a:pt x="3337" y="2"/>
                </a:lnTo>
                <a:lnTo>
                  <a:pt x="3340" y="2"/>
                </a:lnTo>
                <a:lnTo>
                  <a:pt x="3343" y="2"/>
                </a:lnTo>
                <a:lnTo>
                  <a:pt x="3346" y="2"/>
                </a:lnTo>
                <a:lnTo>
                  <a:pt x="3348" y="2"/>
                </a:lnTo>
                <a:lnTo>
                  <a:pt x="3351" y="2"/>
                </a:lnTo>
                <a:lnTo>
                  <a:pt x="3354" y="2"/>
                </a:lnTo>
                <a:lnTo>
                  <a:pt x="3357" y="2"/>
                </a:lnTo>
                <a:lnTo>
                  <a:pt x="3360" y="1"/>
                </a:lnTo>
                <a:lnTo>
                  <a:pt x="3363" y="1"/>
                </a:lnTo>
                <a:lnTo>
                  <a:pt x="3366" y="1"/>
                </a:lnTo>
                <a:lnTo>
                  <a:pt x="3368" y="1"/>
                </a:lnTo>
                <a:lnTo>
                  <a:pt x="3371" y="1"/>
                </a:lnTo>
                <a:lnTo>
                  <a:pt x="3374" y="1"/>
                </a:lnTo>
                <a:lnTo>
                  <a:pt x="3377" y="1"/>
                </a:lnTo>
                <a:lnTo>
                  <a:pt x="3380" y="1"/>
                </a:lnTo>
                <a:lnTo>
                  <a:pt x="3383" y="1"/>
                </a:lnTo>
                <a:lnTo>
                  <a:pt x="3385" y="1"/>
                </a:lnTo>
                <a:lnTo>
                  <a:pt x="3388" y="1"/>
                </a:lnTo>
                <a:lnTo>
                  <a:pt x="3391" y="1"/>
                </a:lnTo>
                <a:lnTo>
                  <a:pt x="3394" y="1"/>
                </a:lnTo>
                <a:lnTo>
                  <a:pt x="3397" y="1"/>
                </a:lnTo>
                <a:lnTo>
                  <a:pt x="3400" y="1"/>
                </a:lnTo>
                <a:lnTo>
                  <a:pt x="3403" y="1"/>
                </a:lnTo>
                <a:lnTo>
                  <a:pt x="3405" y="1"/>
                </a:lnTo>
                <a:lnTo>
                  <a:pt x="3408" y="1"/>
                </a:lnTo>
                <a:lnTo>
                  <a:pt x="3411" y="1"/>
                </a:lnTo>
                <a:lnTo>
                  <a:pt x="3414" y="1"/>
                </a:lnTo>
                <a:lnTo>
                  <a:pt x="3417" y="1"/>
                </a:lnTo>
                <a:lnTo>
                  <a:pt x="3420" y="1"/>
                </a:lnTo>
                <a:lnTo>
                  <a:pt x="3422" y="1"/>
                </a:lnTo>
                <a:lnTo>
                  <a:pt x="3425" y="1"/>
                </a:lnTo>
                <a:lnTo>
                  <a:pt x="3428" y="1"/>
                </a:lnTo>
                <a:lnTo>
                  <a:pt x="3431" y="1"/>
                </a:lnTo>
                <a:lnTo>
                  <a:pt x="3434" y="1"/>
                </a:lnTo>
                <a:lnTo>
                  <a:pt x="3437" y="1"/>
                </a:lnTo>
                <a:lnTo>
                  <a:pt x="3440" y="1"/>
                </a:lnTo>
                <a:lnTo>
                  <a:pt x="3443" y="1"/>
                </a:lnTo>
                <a:lnTo>
                  <a:pt x="3445" y="1"/>
                </a:lnTo>
                <a:lnTo>
                  <a:pt x="3448" y="1"/>
                </a:lnTo>
                <a:lnTo>
                  <a:pt x="3451" y="1"/>
                </a:lnTo>
                <a:lnTo>
                  <a:pt x="3454" y="1"/>
                </a:lnTo>
                <a:lnTo>
                  <a:pt x="3457" y="1"/>
                </a:lnTo>
                <a:lnTo>
                  <a:pt x="3460" y="1"/>
                </a:lnTo>
                <a:lnTo>
                  <a:pt x="3462" y="1"/>
                </a:lnTo>
                <a:lnTo>
                  <a:pt x="3465" y="1"/>
                </a:lnTo>
                <a:lnTo>
                  <a:pt x="3468" y="1"/>
                </a:lnTo>
                <a:lnTo>
                  <a:pt x="3471" y="1"/>
                </a:lnTo>
                <a:lnTo>
                  <a:pt x="3474" y="1"/>
                </a:lnTo>
                <a:lnTo>
                  <a:pt x="3477" y="1"/>
                </a:lnTo>
                <a:lnTo>
                  <a:pt x="3480" y="1"/>
                </a:lnTo>
                <a:lnTo>
                  <a:pt x="3482" y="1"/>
                </a:lnTo>
                <a:lnTo>
                  <a:pt x="3485" y="1"/>
                </a:lnTo>
                <a:lnTo>
                  <a:pt x="3488" y="1"/>
                </a:lnTo>
                <a:lnTo>
                  <a:pt x="3491" y="1"/>
                </a:lnTo>
                <a:lnTo>
                  <a:pt x="3494" y="1"/>
                </a:lnTo>
                <a:lnTo>
                  <a:pt x="3497" y="1"/>
                </a:lnTo>
                <a:lnTo>
                  <a:pt x="3499" y="1"/>
                </a:lnTo>
                <a:lnTo>
                  <a:pt x="3502" y="1"/>
                </a:lnTo>
                <a:lnTo>
                  <a:pt x="3505" y="1"/>
                </a:lnTo>
                <a:lnTo>
                  <a:pt x="3508" y="1"/>
                </a:lnTo>
                <a:lnTo>
                  <a:pt x="3511" y="1"/>
                </a:lnTo>
                <a:lnTo>
                  <a:pt x="3514" y="1"/>
                </a:lnTo>
                <a:lnTo>
                  <a:pt x="3517" y="1"/>
                </a:lnTo>
                <a:lnTo>
                  <a:pt x="3519" y="1"/>
                </a:lnTo>
                <a:lnTo>
                  <a:pt x="3522" y="1"/>
                </a:lnTo>
                <a:lnTo>
                  <a:pt x="3525" y="1"/>
                </a:lnTo>
                <a:lnTo>
                  <a:pt x="3528" y="1"/>
                </a:lnTo>
                <a:lnTo>
                  <a:pt x="3531" y="1"/>
                </a:lnTo>
                <a:lnTo>
                  <a:pt x="3534" y="1"/>
                </a:lnTo>
                <a:lnTo>
                  <a:pt x="3536" y="0"/>
                </a:lnTo>
                <a:lnTo>
                  <a:pt x="3539" y="0"/>
                </a:lnTo>
                <a:lnTo>
                  <a:pt x="3542" y="0"/>
                </a:lnTo>
                <a:lnTo>
                  <a:pt x="3545" y="0"/>
                </a:lnTo>
                <a:lnTo>
                  <a:pt x="3548" y="0"/>
                </a:lnTo>
                <a:lnTo>
                  <a:pt x="3551" y="0"/>
                </a:lnTo>
                <a:lnTo>
                  <a:pt x="3554" y="0"/>
                </a:lnTo>
                <a:lnTo>
                  <a:pt x="3556" y="0"/>
                </a:lnTo>
                <a:lnTo>
                  <a:pt x="3559" y="0"/>
                </a:lnTo>
                <a:lnTo>
                  <a:pt x="3562" y="0"/>
                </a:lnTo>
                <a:lnTo>
                  <a:pt x="3565" y="0"/>
                </a:lnTo>
                <a:lnTo>
                  <a:pt x="3568" y="0"/>
                </a:lnTo>
                <a:lnTo>
                  <a:pt x="3571" y="0"/>
                </a:lnTo>
                <a:lnTo>
                  <a:pt x="3573" y="0"/>
                </a:lnTo>
                <a:lnTo>
                  <a:pt x="3576" y="0"/>
                </a:lnTo>
                <a:lnTo>
                  <a:pt x="3579" y="0"/>
                </a:lnTo>
                <a:lnTo>
                  <a:pt x="3582" y="0"/>
                </a:lnTo>
                <a:lnTo>
                  <a:pt x="3585" y="0"/>
                </a:lnTo>
                <a:lnTo>
                  <a:pt x="3588" y="0"/>
                </a:lnTo>
                <a:lnTo>
                  <a:pt x="3591" y="0"/>
                </a:lnTo>
                <a:lnTo>
                  <a:pt x="3594" y="0"/>
                </a:lnTo>
                <a:lnTo>
                  <a:pt x="3596" y="0"/>
                </a:lnTo>
                <a:lnTo>
                  <a:pt x="3599" y="0"/>
                </a:lnTo>
                <a:lnTo>
                  <a:pt x="3602" y="0"/>
                </a:lnTo>
                <a:lnTo>
                  <a:pt x="3605" y="0"/>
                </a:lnTo>
                <a:lnTo>
                  <a:pt x="3608" y="0"/>
                </a:lnTo>
                <a:lnTo>
                  <a:pt x="3611" y="0"/>
                </a:lnTo>
                <a:lnTo>
                  <a:pt x="3613" y="0"/>
                </a:lnTo>
                <a:lnTo>
                  <a:pt x="3616" y="0"/>
                </a:lnTo>
                <a:lnTo>
                  <a:pt x="3619" y="0"/>
                </a:lnTo>
                <a:lnTo>
                  <a:pt x="3622" y="0"/>
                </a:lnTo>
                <a:lnTo>
                  <a:pt x="3625" y="0"/>
                </a:lnTo>
                <a:lnTo>
                  <a:pt x="3628" y="0"/>
                </a:lnTo>
                <a:lnTo>
                  <a:pt x="3631" y="0"/>
                </a:lnTo>
                <a:lnTo>
                  <a:pt x="3633" y="0"/>
                </a:lnTo>
                <a:lnTo>
                  <a:pt x="3636" y="0"/>
                </a:lnTo>
                <a:lnTo>
                  <a:pt x="3639" y="0"/>
                </a:lnTo>
                <a:lnTo>
                  <a:pt x="3642" y="0"/>
                </a:lnTo>
                <a:lnTo>
                  <a:pt x="3645" y="0"/>
                </a:lnTo>
                <a:lnTo>
                  <a:pt x="3648" y="0"/>
                </a:lnTo>
                <a:lnTo>
                  <a:pt x="3650" y="0"/>
                </a:lnTo>
                <a:lnTo>
                  <a:pt x="3653" y="0"/>
                </a:lnTo>
                <a:lnTo>
                  <a:pt x="3656" y="0"/>
                </a:lnTo>
                <a:lnTo>
                  <a:pt x="3659" y="0"/>
                </a:lnTo>
                <a:lnTo>
                  <a:pt x="3662" y="0"/>
                </a:lnTo>
                <a:lnTo>
                  <a:pt x="3665" y="0"/>
                </a:lnTo>
                <a:lnTo>
                  <a:pt x="3668" y="0"/>
                </a:lnTo>
                <a:lnTo>
                  <a:pt x="3670" y="0"/>
                </a:lnTo>
                <a:lnTo>
                  <a:pt x="3673" y="0"/>
                </a:lnTo>
                <a:lnTo>
                  <a:pt x="3676" y="0"/>
                </a:lnTo>
                <a:lnTo>
                  <a:pt x="3679" y="0"/>
                </a:lnTo>
                <a:lnTo>
                  <a:pt x="3682" y="0"/>
                </a:lnTo>
                <a:lnTo>
                  <a:pt x="3685" y="0"/>
                </a:lnTo>
                <a:lnTo>
                  <a:pt x="3687" y="0"/>
                </a:lnTo>
                <a:lnTo>
                  <a:pt x="3690" y="0"/>
                </a:lnTo>
                <a:lnTo>
                  <a:pt x="3693" y="0"/>
                </a:lnTo>
                <a:lnTo>
                  <a:pt x="3696" y="0"/>
                </a:lnTo>
                <a:lnTo>
                  <a:pt x="3699" y="0"/>
                </a:lnTo>
                <a:lnTo>
                  <a:pt x="3702" y="0"/>
                </a:lnTo>
                <a:lnTo>
                  <a:pt x="3705" y="0"/>
                </a:lnTo>
                <a:lnTo>
                  <a:pt x="3707" y="0"/>
                </a:lnTo>
                <a:lnTo>
                  <a:pt x="3710" y="0"/>
                </a:lnTo>
                <a:lnTo>
                  <a:pt x="3713" y="0"/>
                </a:lnTo>
                <a:lnTo>
                  <a:pt x="3716" y="0"/>
                </a:lnTo>
                <a:lnTo>
                  <a:pt x="3719" y="0"/>
                </a:lnTo>
                <a:lnTo>
                  <a:pt x="3722" y="0"/>
                </a:lnTo>
                <a:lnTo>
                  <a:pt x="3725" y="0"/>
                </a:lnTo>
                <a:lnTo>
                  <a:pt x="3727" y="0"/>
                </a:lnTo>
                <a:lnTo>
                  <a:pt x="3730" y="0"/>
                </a:lnTo>
                <a:lnTo>
                  <a:pt x="3733" y="0"/>
                </a:lnTo>
                <a:lnTo>
                  <a:pt x="3736" y="0"/>
                </a:lnTo>
                <a:lnTo>
                  <a:pt x="3739" y="0"/>
                </a:lnTo>
                <a:lnTo>
                  <a:pt x="3742" y="0"/>
                </a:lnTo>
                <a:lnTo>
                  <a:pt x="3745" y="0"/>
                </a:lnTo>
                <a:lnTo>
                  <a:pt x="3747" y="0"/>
                </a:lnTo>
                <a:lnTo>
                  <a:pt x="3750" y="0"/>
                </a:lnTo>
                <a:lnTo>
                  <a:pt x="3753" y="0"/>
                </a:lnTo>
                <a:lnTo>
                  <a:pt x="3756" y="0"/>
                </a:lnTo>
                <a:lnTo>
                  <a:pt x="3759" y="0"/>
                </a:lnTo>
                <a:lnTo>
                  <a:pt x="3762" y="0"/>
                </a:lnTo>
                <a:lnTo>
                  <a:pt x="3764" y="0"/>
                </a:lnTo>
                <a:lnTo>
                  <a:pt x="3767" y="0"/>
                </a:lnTo>
                <a:lnTo>
                  <a:pt x="3770" y="0"/>
                </a:lnTo>
                <a:lnTo>
                  <a:pt x="3773" y="0"/>
                </a:lnTo>
                <a:lnTo>
                  <a:pt x="3776" y="0"/>
                </a:lnTo>
                <a:lnTo>
                  <a:pt x="3779" y="0"/>
                </a:lnTo>
                <a:lnTo>
                  <a:pt x="3782" y="0"/>
                </a:lnTo>
                <a:lnTo>
                  <a:pt x="3784" y="0"/>
                </a:lnTo>
                <a:lnTo>
                  <a:pt x="3787" y="0"/>
                </a:lnTo>
                <a:lnTo>
                  <a:pt x="3790" y="0"/>
                </a:lnTo>
                <a:lnTo>
                  <a:pt x="3793" y="0"/>
                </a:lnTo>
                <a:lnTo>
                  <a:pt x="3796" y="0"/>
                </a:lnTo>
                <a:lnTo>
                  <a:pt x="3799" y="0"/>
                </a:lnTo>
                <a:lnTo>
                  <a:pt x="3801" y="0"/>
                </a:lnTo>
                <a:lnTo>
                  <a:pt x="3804" y="0"/>
                </a:lnTo>
                <a:lnTo>
                  <a:pt x="3807" y="0"/>
                </a:lnTo>
                <a:lnTo>
                  <a:pt x="3810" y="0"/>
                </a:lnTo>
                <a:lnTo>
                  <a:pt x="3813" y="0"/>
                </a:lnTo>
                <a:lnTo>
                  <a:pt x="3816" y="0"/>
                </a:lnTo>
                <a:lnTo>
                  <a:pt x="3819" y="0"/>
                </a:lnTo>
                <a:lnTo>
                  <a:pt x="3821" y="0"/>
                </a:lnTo>
                <a:lnTo>
                  <a:pt x="3824" y="0"/>
                </a:lnTo>
                <a:lnTo>
                  <a:pt x="3827" y="0"/>
                </a:lnTo>
                <a:lnTo>
                  <a:pt x="3830" y="0"/>
                </a:lnTo>
                <a:lnTo>
                  <a:pt x="3833" y="0"/>
                </a:lnTo>
                <a:lnTo>
                  <a:pt x="3836" y="0"/>
                </a:lnTo>
                <a:lnTo>
                  <a:pt x="3838" y="0"/>
                </a:lnTo>
                <a:lnTo>
                  <a:pt x="3841" y="0"/>
                </a:lnTo>
                <a:lnTo>
                  <a:pt x="3844" y="0"/>
                </a:lnTo>
                <a:lnTo>
                  <a:pt x="3847" y="0"/>
                </a:lnTo>
                <a:lnTo>
                  <a:pt x="3850" y="0"/>
                </a:lnTo>
                <a:lnTo>
                  <a:pt x="3853" y="0"/>
                </a:lnTo>
                <a:lnTo>
                  <a:pt x="3856" y="0"/>
                </a:lnTo>
                <a:lnTo>
                  <a:pt x="3859" y="0"/>
                </a:lnTo>
                <a:lnTo>
                  <a:pt x="3861" y="0"/>
                </a:lnTo>
                <a:lnTo>
                  <a:pt x="3864" y="0"/>
                </a:lnTo>
                <a:lnTo>
                  <a:pt x="3867" y="0"/>
                </a:lnTo>
                <a:lnTo>
                  <a:pt x="3870" y="0"/>
                </a:lnTo>
                <a:lnTo>
                  <a:pt x="3873" y="0"/>
                </a:lnTo>
                <a:lnTo>
                  <a:pt x="3876" y="0"/>
                </a:lnTo>
                <a:lnTo>
                  <a:pt x="3878" y="0"/>
                </a:lnTo>
                <a:lnTo>
                  <a:pt x="3881" y="0"/>
                </a:lnTo>
                <a:lnTo>
                  <a:pt x="3884" y="0"/>
                </a:lnTo>
                <a:lnTo>
                  <a:pt x="3887" y="0"/>
                </a:lnTo>
                <a:lnTo>
                  <a:pt x="3890" y="0"/>
                </a:lnTo>
                <a:lnTo>
                  <a:pt x="3893" y="0"/>
                </a:lnTo>
                <a:lnTo>
                  <a:pt x="3896" y="0"/>
                </a:lnTo>
                <a:lnTo>
                  <a:pt x="3898" y="0"/>
                </a:lnTo>
                <a:lnTo>
                  <a:pt x="3901" y="0"/>
                </a:lnTo>
                <a:lnTo>
                  <a:pt x="3904" y="0"/>
                </a:lnTo>
                <a:lnTo>
                  <a:pt x="3907" y="0"/>
                </a:lnTo>
                <a:lnTo>
                  <a:pt x="3910" y="0"/>
                </a:lnTo>
                <a:lnTo>
                  <a:pt x="3913" y="0"/>
                </a:lnTo>
                <a:lnTo>
                  <a:pt x="3915" y="0"/>
                </a:lnTo>
                <a:lnTo>
                  <a:pt x="3918" y="0"/>
                </a:lnTo>
                <a:lnTo>
                  <a:pt x="3921" y="0"/>
                </a:lnTo>
                <a:lnTo>
                  <a:pt x="3924" y="0"/>
                </a:lnTo>
                <a:lnTo>
                  <a:pt x="3927" y="0"/>
                </a:lnTo>
                <a:lnTo>
                  <a:pt x="3930" y="0"/>
                </a:lnTo>
                <a:lnTo>
                  <a:pt x="3933" y="0"/>
                </a:lnTo>
                <a:lnTo>
                  <a:pt x="3935" y="0"/>
                </a:lnTo>
                <a:lnTo>
                  <a:pt x="3938" y="0"/>
                </a:lnTo>
                <a:lnTo>
                  <a:pt x="3941" y="0"/>
                </a:lnTo>
                <a:lnTo>
                  <a:pt x="3944" y="0"/>
                </a:lnTo>
                <a:lnTo>
                  <a:pt x="3947" y="0"/>
                </a:lnTo>
                <a:lnTo>
                  <a:pt x="3950" y="0"/>
                </a:lnTo>
                <a:lnTo>
                  <a:pt x="3952" y="0"/>
                </a:lnTo>
                <a:lnTo>
                  <a:pt x="3955" y="0"/>
                </a:lnTo>
                <a:lnTo>
                  <a:pt x="3958" y="0"/>
                </a:lnTo>
                <a:lnTo>
                  <a:pt x="3961" y="0"/>
                </a:lnTo>
                <a:lnTo>
                  <a:pt x="3964" y="0"/>
                </a:lnTo>
                <a:lnTo>
                  <a:pt x="3967" y="0"/>
                </a:lnTo>
                <a:lnTo>
                  <a:pt x="3970" y="0"/>
                </a:lnTo>
                <a:lnTo>
                  <a:pt x="3972" y="0"/>
                </a:lnTo>
                <a:lnTo>
                  <a:pt x="3975" y="0"/>
                </a:lnTo>
                <a:lnTo>
                  <a:pt x="3978" y="0"/>
                </a:lnTo>
                <a:lnTo>
                  <a:pt x="3981" y="0"/>
                </a:lnTo>
                <a:lnTo>
                  <a:pt x="3984" y="0"/>
                </a:lnTo>
                <a:lnTo>
                  <a:pt x="3987" y="0"/>
                </a:lnTo>
                <a:lnTo>
                  <a:pt x="3989" y="0"/>
                </a:lnTo>
                <a:lnTo>
                  <a:pt x="3990" y="0"/>
                </a:lnTo>
              </a:path>
            </a:pathLst>
          </a:custGeom>
          <a:noFill/>
          <a:ln w="7938" cap="flat">
            <a:solidFill>
              <a:srgbClr val="0073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8C83D-D008-4DD9-946B-8A32AA2A2611}"/>
              </a:ext>
            </a:extLst>
          </p:cNvPr>
          <p:cNvSpPr txBox="1"/>
          <p:nvPr/>
        </p:nvSpPr>
        <p:spPr>
          <a:xfrm>
            <a:off x="4495792" y="157743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Pollution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D1978-E7A4-447B-9724-B13FD97B32ED}"/>
              </a:ext>
            </a:extLst>
          </p:cNvPr>
          <p:cNvSpPr txBox="1"/>
          <p:nvPr/>
        </p:nvSpPr>
        <p:spPr>
          <a:xfrm>
            <a:off x="4377597" y="379550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Freq of dark moth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0CFB65-6900-4761-85A2-1162469C53FA}"/>
              </a:ext>
            </a:extLst>
          </p:cNvPr>
          <p:cNvSpPr txBox="1"/>
          <p:nvPr/>
        </p:nvSpPr>
        <p:spPr>
          <a:xfrm>
            <a:off x="8279642" y="377480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426D1-7C07-432B-9830-FFA543CB6111}"/>
              </a:ext>
            </a:extLst>
          </p:cNvPr>
          <p:cNvSpPr txBox="1"/>
          <p:nvPr/>
        </p:nvSpPr>
        <p:spPr>
          <a:xfrm>
            <a:off x="8276940" y="581698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A04120-1384-4986-B4DC-000DD1A21268}"/>
                  </a:ext>
                </a:extLst>
              </p:cNvPr>
              <p:cNvSpPr/>
              <p:nvPr/>
            </p:nvSpPr>
            <p:spPr>
              <a:xfrm>
                <a:off x="6093548" y="3936427"/>
                <a:ext cx="11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A04120-1384-4986-B4DC-000DD1A21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48" y="3936427"/>
                <a:ext cx="1101071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4E84A75-6824-41CE-83A3-CCA2DF4E3BBB}"/>
                  </a:ext>
                </a:extLst>
              </p:cNvPr>
              <p:cNvSpPr/>
              <p:nvPr/>
            </p:nvSpPr>
            <p:spPr>
              <a:xfrm>
                <a:off x="5112595" y="4932806"/>
                <a:ext cx="8883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4E84A75-6824-41CE-83A3-CCA2DF4E3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95" y="4932806"/>
                <a:ext cx="8883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BE1128-D10A-49A5-AC13-ABF4E2D4ED1C}"/>
                  </a:ext>
                </a:extLst>
              </p:cNvPr>
              <p:cNvSpPr/>
              <p:nvPr/>
            </p:nvSpPr>
            <p:spPr>
              <a:xfrm>
                <a:off x="7731527" y="4920902"/>
                <a:ext cx="8883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BE1128-D10A-49A5-AC13-ABF4E2D4E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527" y="4920902"/>
                <a:ext cx="8883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72BB75-0628-4E62-9123-8CBC4E7B74C6}"/>
                  </a:ext>
                </a:extLst>
              </p:cNvPr>
              <p:cNvSpPr/>
              <p:nvPr/>
            </p:nvSpPr>
            <p:spPr>
              <a:xfrm>
                <a:off x="5538461" y="3524964"/>
                <a:ext cx="347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72BB75-0628-4E62-9123-8CBC4E7B7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461" y="3524964"/>
                <a:ext cx="34714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230F54-D39A-4D0B-B6FC-3D4E72938A9A}"/>
                  </a:ext>
                </a:extLst>
              </p:cNvPr>
              <p:cNvSpPr/>
              <p:nvPr/>
            </p:nvSpPr>
            <p:spPr>
              <a:xfrm>
                <a:off x="7153937" y="3511769"/>
                <a:ext cx="3507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230F54-D39A-4D0B-B6FC-3D4E7293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37" y="3511769"/>
                <a:ext cx="3507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9B03AFC8-5A67-492C-8791-1454C8798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28" y="4364157"/>
            <a:ext cx="62072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upload.wikimedia.org/wikipedia/commons/thumb/d/db/Biston.betularia.f.carbonaria.7209.jpg/200px-Biston.betularia.f.carbonaria.7209.jpg">
            <a:extLst>
              <a:ext uri="{FF2B5EF4-FFF2-40B4-BE49-F238E27FC236}">
                <a16:creationId xmlns:a16="http://schemas.microsoft.com/office/drawing/2014/main" id="{CA645B37-5C19-413B-83DB-75A2D27E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62" y="5095477"/>
            <a:ext cx="571134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6/6c/Biston.betularia.7200.jpg/200px-Biston.betularia.7200.jpg">
            <a:extLst>
              <a:ext uri="{FF2B5EF4-FFF2-40B4-BE49-F238E27FC236}">
                <a16:creationId xmlns:a16="http://schemas.microsoft.com/office/drawing/2014/main" id="{96639603-FF54-4BFC-9150-A522715C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199" y="4305759"/>
            <a:ext cx="62072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2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B980D55-205E-47EB-8BC4-D5C96098E1BF}"/>
              </a:ext>
            </a:extLst>
          </p:cNvPr>
          <p:cNvSpPr/>
          <p:nvPr/>
        </p:nvSpPr>
        <p:spPr>
          <a:xfrm>
            <a:off x="3189072" y="4279805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1E33AF-6D2D-4B35-90CF-6DA84EAF3788}"/>
              </a:ext>
            </a:extLst>
          </p:cNvPr>
          <p:cNvSpPr/>
          <p:nvPr/>
        </p:nvSpPr>
        <p:spPr>
          <a:xfrm>
            <a:off x="5917848" y="5197664"/>
            <a:ext cx="530321" cy="892906"/>
          </a:xfrm>
          <a:prstGeom prst="ellipse">
            <a:avLst/>
          </a:prstGeom>
          <a:solidFill>
            <a:schemeClr val="bg2">
              <a:lumMod val="90000"/>
              <a:alpha val="69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421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58" y="3934868"/>
                <a:ext cx="10457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F13BE44-FF42-491C-8CAB-AC228ED44E3C}"/>
              </a:ext>
            </a:extLst>
          </p:cNvPr>
          <p:cNvSpPr txBox="1"/>
          <p:nvPr/>
        </p:nvSpPr>
        <p:spPr>
          <a:xfrm>
            <a:off x="3840870" y="4978867"/>
            <a:ext cx="146226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0" i="0" dirty="0">
                <a:latin typeface="+mj-lt"/>
              </a:rPr>
              <a:t>No change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44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A9C83908-ED41-4526-8BBA-A61F1272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4DCE4E96-EF94-4E03-8657-79B8DEAD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BE2401E6-DD8C-4441-AFEE-4F8790812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68DFED00-8950-4783-90C6-A39E565F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0F19B4B9-5C8D-4D19-8C4D-E77091AD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2AD7B4FE-23BE-400F-968E-12241A7B5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0133" y="5261241"/>
            <a:ext cx="765753" cy="765753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8D4EC5E3-5CC3-4FB7-86CA-E0FD091C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5078" y="4031629"/>
            <a:ext cx="765753" cy="765753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BF1FCBB6-939B-44A5-9B90-AC8A0DC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9FF7C83D-2B21-424B-84F4-2DBF1A908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D0B09466-283F-47A2-8C98-69825B02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551" y="2936006"/>
            <a:ext cx="765753" cy="765753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A72E3E85-1A02-4829-A00B-04DAF6C3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4FA5596-075D-4F39-AC6B-E091D682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79C05752-43EF-45B3-81D4-C32C388F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038" y="3429000"/>
            <a:ext cx="765753" cy="765753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2994E7D9-24D3-43FF-94B5-BFDA76D39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091" y="5517732"/>
            <a:ext cx="765753" cy="765753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3D5D9F3D-3DE2-4DDC-A31F-F7EC7D40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97" y="4609564"/>
            <a:ext cx="765753" cy="765753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C28B7CC7-DB61-466B-AF95-F8ADC06F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3A489AC8-5091-4EFB-BE82-EC5DDE16E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956" y="2936006"/>
            <a:ext cx="765753" cy="765753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EC01307D-65B0-4B58-891D-D1AE9BB5D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127" y="2857377"/>
            <a:ext cx="765753" cy="765753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7D54AD99-9E6D-4CB4-BB26-CE46E149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24" y="3372396"/>
            <a:ext cx="765753" cy="765753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C755F129-5DA0-423F-98F0-ED3234FD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FEAF4FC1-65DF-4158-823F-A3D0DA6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5782" y="5110908"/>
            <a:ext cx="765753" cy="765753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4AC7E01-EB70-45E7-ACF0-21D4E055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90" y="4345155"/>
            <a:ext cx="765753" cy="765753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4AA2A60C-EC81-4A6B-B722-13E81951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6" y="3637410"/>
            <a:ext cx="765753" cy="765753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B5ADF924-7A5F-47BF-BCD8-E8628BCE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68" y="4933707"/>
            <a:ext cx="765753" cy="765753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118A5156-26EE-47EA-B43A-478E169D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3" y="4609563"/>
            <a:ext cx="765753" cy="765753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391D5F67-4BFE-405F-8A13-8094D0B8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225" y="5824335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/>
              <p:nvPr/>
            </p:nvSpPr>
            <p:spPr>
              <a:xfrm>
                <a:off x="2915178" y="4272051"/>
                <a:ext cx="3260316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b="0" i="0" dirty="0">
                    <a:latin typeface="+mj-lt"/>
                  </a:rPr>
                  <a:t>Population size fixed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840C86-93E4-438B-9FA6-44B7549E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78" y="4272051"/>
                <a:ext cx="3260316" cy="461665"/>
              </a:xfrm>
              <a:prstGeom prst="rect">
                <a:avLst/>
              </a:prstGeom>
              <a:blipFill>
                <a:blip r:embed="rId8"/>
                <a:stretch>
                  <a:fillRect l="-2607" t="-7692" b="-28205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5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Continuous time model, where numbers of mutants can change any time specified by probabilities assuming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copies of mutant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b="0" dirty="0"/>
              </a:p>
              <a:p>
                <a:r>
                  <a:rPr lang="en-GB" sz="2000" dirty="0"/>
                  <a:t>Genetic drift modelled by </a:t>
                </a:r>
                <a:r>
                  <a:rPr lang="en-GB" sz="2000" i="1" dirty="0"/>
                  <a:t>birth-death</a:t>
                </a:r>
                <a:r>
                  <a:rPr lang="en-GB" sz="2000" dirty="0"/>
                  <a:t> process, where individuals are </a:t>
                </a:r>
                <a:r>
                  <a:rPr lang="en-GB" sz="2000" b="1" dirty="0"/>
                  <a:t>randomly</a:t>
                </a:r>
                <a:r>
                  <a:rPr lang="en-GB" sz="2000" dirty="0"/>
                  <a:t> chosen to give birth or die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AD44A-55BD-4810-A9CC-571899EED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521420"/>
              </a:xfrm>
              <a:blipFill>
                <a:blip r:embed="rId2"/>
                <a:stretch>
                  <a:fillRect l="-696" t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7D06F-FEDB-42DB-B5A8-F2B54B050A58}"/>
              </a:ext>
            </a:extLst>
          </p:cNvPr>
          <p:cNvSpPr txBox="1"/>
          <p:nvPr/>
        </p:nvSpPr>
        <p:spPr>
          <a:xfrm>
            <a:off x="2991278" y="3339153"/>
            <a:ext cx="3161443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Randomly choose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3002-A937-49E4-ACE5-817FABD183A9}"/>
              </a:ext>
            </a:extLst>
          </p:cNvPr>
          <p:cNvSpPr txBox="1"/>
          <p:nvPr/>
        </p:nvSpPr>
        <p:spPr>
          <a:xfrm>
            <a:off x="2017453" y="4217003"/>
            <a:ext cx="5109091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Choose one to give birth and the other to die at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760E5-A568-4EED-950F-271186F1B5F2}"/>
              </a:ext>
            </a:extLst>
          </p:cNvPr>
          <p:cNvSpPr txBox="1"/>
          <p:nvPr/>
        </p:nvSpPr>
        <p:spPr>
          <a:xfrm>
            <a:off x="816450" y="5220114"/>
            <a:ext cx="139493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mutants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09436-58B8-4D23-88C6-3364EF2D4442}"/>
              </a:ext>
            </a:extLst>
          </p:cNvPr>
          <p:cNvSpPr txBox="1"/>
          <p:nvPr/>
        </p:nvSpPr>
        <p:spPr>
          <a:xfrm>
            <a:off x="6885155" y="5220114"/>
            <a:ext cx="144302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wild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2E2-F9AE-46FA-8578-41E096D9E1A3}"/>
              </a:ext>
            </a:extLst>
          </p:cNvPr>
          <p:cNvSpPr txBox="1"/>
          <p:nvPr/>
        </p:nvSpPr>
        <p:spPr>
          <a:xfrm>
            <a:off x="467797" y="6200676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91922-8280-47E5-B515-ABA625C7D305}"/>
              </a:ext>
            </a:extLst>
          </p:cNvPr>
          <p:cNvSpPr txBox="1"/>
          <p:nvPr/>
        </p:nvSpPr>
        <p:spPr>
          <a:xfrm>
            <a:off x="6583966" y="6200676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1749-E5EF-4973-A66A-E22A925E9669}"/>
              </a:ext>
            </a:extLst>
          </p:cNvPr>
          <p:cNvSpPr txBox="1"/>
          <p:nvPr/>
        </p:nvSpPr>
        <p:spPr>
          <a:xfrm>
            <a:off x="2915930" y="5083657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833D1-2941-44F1-8DEA-3C9552ABAEE9}"/>
              </a:ext>
            </a:extLst>
          </p:cNvPr>
          <p:cNvSpPr txBox="1"/>
          <p:nvPr/>
        </p:nvSpPr>
        <p:spPr>
          <a:xfrm>
            <a:off x="4851889" y="5094853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/>
              <p:nvPr/>
            </p:nvSpPr>
            <p:spPr>
              <a:xfrm>
                <a:off x="3052217" y="6200676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7" y="6200676"/>
                <a:ext cx="1236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/>
              <p:nvPr/>
            </p:nvSpPr>
            <p:spPr>
              <a:xfrm>
                <a:off x="4983603" y="6200676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3" y="6200676"/>
                <a:ext cx="12361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6553F5-026E-453F-9FEC-6AA0B10780D8}"/>
              </a:ext>
            </a:extLst>
          </p:cNvPr>
          <p:cNvCxnSpPr>
            <a:endCxn id="8" idx="0"/>
          </p:cNvCxnSpPr>
          <p:nvPr/>
        </p:nvCxnSpPr>
        <p:spPr>
          <a:xfrm flipH="1">
            <a:off x="4571999" y="3708485"/>
            <a:ext cx="1" cy="50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D72B6-AC9C-4672-8CC5-CDA2D3CE466D}"/>
              </a:ext>
            </a:extLst>
          </p:cNvPr>
          <p:cNvCxnSpPr>
            <a:endCxn id="13" idx="0"/>
          </p:cNvCxnSpPr>
          <p:nvPr/>
        </p:nvCxnSpPr>
        <p:spPr>
          <a:xfrm flipH="1">
            <a:off x="3670303" y="4586335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D2750-3901-4B7B-9196-01042C700C2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917" y="4586335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AE7794-1C28-4AF2-84E6-4E5114E83751}"/>
              </a:ext>
            </a:extLst>
          </p:cNvPr>
          <p:cNvCxnSpPr>
            <a:cxnSpLocks/>
          </p:cNvCxnSpPr>
          <p:nvPr/>
        </p:nvCxnSpPr>
        <p:spPr>
          <a:xfrm>
            <a:off x="4574993" y="4586335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10EDF-F5A4-49CD-A000-3E361D2CC1E9}"/>
              </a:ext>
            </a:extLst>
          </p:cNvPr>
          <p:cNvCxnSpPr>
            <a:cxnSpLocks/>
          </p:cNvCxnSpPr>
          <p:nvPr/>
        </p:nvCxnSpPr>
        <p:spPr>
          <a:xfrm>
            <a:off x="4571998" y="4586335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514B9-A0C1-435F-8173-47071CB231D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513917" y="5589446"/>
            <a:ext cx="0" cy="61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A40AF-B1E7-470C-A6DA-BB29EB3E8577}"/>
              </a:ext>
            </a:extLst>
          </p:cNvPr>
          <p:cNvCxnSpPr>
            <a:endCxn id="15" idx="0"/>
          </p:cNvCxnSpPr>
          <p:nvPr/>
        </p:nvCxnSpPr>
        <p:spPr>
          <a:xfrm>
            <a:off x="3670303" y="5741184"/>
            <a:ext cx="0" cy="4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58377-167F-49EE-A60A-94DEA292C8F1}"/>
              </a:ext>
            </a:extLst>
          </p:cNvPr>
          <p:cNvCxnSpPr/>
          <p:nvPr/>
        </p:nvCxnSpPr>
        <p:spPr>
          <a:xfrm>
            <a:off x="5607568" y="5750317"/>
            <a:ext cx="0" cy="4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3203AE-7622-4074-8565-0217F0B2A18B}"/>
              </a:ext>
            </a:extLst>
          </p:cNvPr>
          <p:cNvCxnSpPr>
            <a:cxnSpLocks/>
          </p:cNvCxnSpPr>
          <p:nvPr/>
        </p:nvCxnSpPr>
        <p:spPr>
          <a:xfrm>
            <a:off x="7630080" y="5589446"/>
            <a:ext cx="0" cy="62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0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7D06F-FEDB-42DB-B5A8-F2B54B050A58}"/>
              </a:ext>
            </a:extLst>
          </p:cNvPr>
          <p:cNvSpPr txBox="1"/>
          <p:nvPr/>
        </p:nvSpPr>
        <p:spPr>
          <a:xfrm>
            <a:off x="2991278" y="1419358"/>
            <a:ext cx="3161443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Randomly choose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3002-A937-49E4-ACE5-817FABD183A9}"/>
              </a:ext>
            </a:extLst>
          </p:cNvPr>
          <p:cNvSpPr txBox="1"/>
          <p:nvPr/>
        </p:nvSpPr>
        <p:spPr>
          <a:xfrm>
            <a:off x="2017453" y="2133432"/>
            <a:ext cx="5109091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Choose one to give birth and the other to die at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760E5-A568-4EED-950F-271186F1B5F2}"/>
              </a:ext>
            </a:extLst>
          </p:cNvPr>
          <p:cNvSpPr txBox="1"/>
          <p:nvPr/>
        </p:nvSpPr>
        <p:spPr>
          <a:xfrm>
            <a:off x="816450" y="3136543"/>
            <a:ext cx="139493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mutants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09436-58B8-4D23-88C6-3364EF2D4442}"/>
              </a:ext>
            </a:extLst>
          </p:cNvPr>
          <p:cNvSpPr txBox="1"/>
          <p:nvPr/>
        </p:nvSpPr>
        <p:spPr>
          <a:xfrm>
            <a:off x="6885155" y="3136543"/>
            <a:ext cx="1443024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Both wild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2E2-F9AE-46FA-8578-41E096D9E1A3}"/>
              </a:ext>
            </a:extLst>
          </p:cNvPr>
          <p:cNvSpPr txBox="1"/>
          <p:nvPr/>
        </p:nvSpPr>
        <p:spPr>
          <a:xfrm>
            <a:off x="467797" y="3948782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91922-8280-47E5-B515-ABA625C7D305}"/>
              </a:ext>
            </a:extLst>
          </p:cNvPr>
          <p:cNvSpPr txBox="1"/>
          <p:nvPr/>
        </p:nvSpPr>
        <p:spPr>
          <a:xfrm>
            <a:off x="6583966" y="3948782"/>
            <a:ext cx="2092239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No change in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1749-E5EF-4973-A66A-E22A925E9669}"/>
              </a:ext>
            </a:extLst>
          </p:cNvPr>
          <p:cNvSpPr txBox="1"/>
          <p:nvPr/>
        </p:nvSpPr>
        <p:spPr>
          <a:xfrm>
            <a:off x="2915930" y="3000086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833D1-2941-44F1-8DEA-3C9552ABAEE9}"/>
              </a:ext>
            </a:extLst>
          </p:cNvPr>
          <p:cNvSpPr txBox="1"/>
          <p:nvPr/>
        </p:nvSpPr>
        <p:spPr>
          <a:xfrm>
            <a:off x="4851889" y="3011282"/>
            <a:ext cx="1508746" cy="64633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Mutant birth &amp; </a:t>
            </a:r>
          </a:p>
          <a:p>
            <a:pPr algn="ctr"/>
            <a:r>
              <a:rPr lang="en-GB" dirty="0"/>
              <a:t>wild type 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/>
              <p:nvPr/>
            </p:nvSpPr>
            <p:spPr>
              <a:xfrm>
                <a:off x="3052217" y="3948782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566BD-4D19-4E43-A8BB-EBEB03D7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7" y="3948782"/>
                <a:ext cx="12361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/>
              <p:nvPr/>
            </p:nvSpPr>
            <p:spPr>
              <a:xfrm>
                <a:off x="4983603" y="3948782"/>
                <a:ext cx="123617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9C15D-625E-48DD-9B72-BD8B9A8B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3" y="3948782"/>
                <a:ext cx="1236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6553F5-026E-453F-9FEC-6AA0B10780D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571999" y="1788690"/>
            <a:ext cx="1" cy="3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CD72B6-AC9C-4672-8CC5-CDA2D3CE466D}"/>
              </a:ext>
            </a:extLst>
          </p:cNvPr>
          <p:cNvCxnSpPr>
            <a:endCxn id="13" idx="0"/>
          </p:cNvCxnSpPr>
          <p:nvPr/>
        </p:nvCxnSpPr>
        <p:spPr>
          <a:xfrm flipH="1">
            <a:off x="3670303" y="2502764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D2750-3901-4B7B-9196-01042C700C2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917" y="2502764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AE7794-1C28-4AF2-84E6-4E5114E83751}"/>
              </a:ext>
            </a:extLst>
          </p:cNvPr>
          <p:cNvCxnSpPr>
            <a:cxnSpLocks/>
          </p:cNvCxnSpPr>
          <p:nvPr/>
        </p:nvCxnSpPr>
        <p:spPr>
          <a:xfrm>
            <a:off x="4574993" y="2502764"/>
            <a:ext cx="901697" cy="49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10EDF-F5A4-49CD-A000-3E361D2CC1E9}"/>
              </a:ext>
            </a:extLst>
          </p:cNvPr>
          <p:cNvCxnSpPr>
            <a:cxnSpLocks/>
          </p:cNvCxnSpPr>
          <p:nvPr/>
        </p:nvCxnSpPr>
        <p:spPr>
          <a:xfrm>
            <a:off x="4571998" y="2502764"/>
            <a:ext cx="3058082" cy="63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514B9-A0C1-435F-8173-47071CB231D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513917" y="3505875"/>
            <a:ext cx="0" cy="4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A40AF-B1E7-470C-A6DA-BB29EB3E857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3670303" y="3646417"/>
            <a:ext cx="0" cy="3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58377-167F-49EE-A60A-94DEA292C8F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06262" y="3657613"/>
            <a:ext cx="1306" cy="30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3203AE-7622-4074-8565-0217F0B2A18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30080" y="3505875"/>
            <a:ext cx="6" cy="4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18EA7-E94B-432B-93BF-F93EF2F64A74}"/>
                  </a:ext>
                </a:extLst>
              </p:cNvPr>
              <p:cNvSpPr txBox="1"/>
              <p:nvPr/>
            </p:nvSpPr>
            <p:spPr>
              <a:xfrm>
                <a:off x="2296085" y="4528285"/>
                <a:ext cx="2009909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18EA7-E94B-432B-93BF-F93EF2F64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085" y="4528285"/>
                <a:ext cx="2009909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C580B-ACEC-4F2E-B0E0-F7F58ADDCFE3}"/>
                  </a:ext>
                </a:extLst>
              </p:cNvPr>
              <p:cNvSpPr txBox="1"/>
              <p:nvPr/>
            </p:nvSpPr>
            <p:spPr>
              <a:xfrm>
                <a:off x="4486899" y="4528285"/>
                <a:ext cx="2009909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C580B-ACEC-4F2E-B0E0-F7F58ADD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99" y="4528285"/>
                <a:ext cx="2009909" cy="507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85532B-51B2-4E70-BAD7-861C22940683}"/>
                  </a:ext>
                </a:extLst>
              </p:cNvPr>
              <p:cNvSpPr txBox="1"/>
              <p:nvPr/>
            </p:nvSpPr>
            <p:spPr>
              <a:xfrm>
                <a:off x="6677712" y="4510043"/>
                <a:ext cx="1671676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85532B-51B2-4E70-BAD7-861C2294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12" y="4510043"/>
                <a:ext cx="1671676" cy="543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CE2D3-0D12-469B-BDC9-8391D8F48FB2}"/>
                  </a:ext>
                </a:extLst>
              </p:cNvPr>
              <p:cNvSpPr txBox="1"/>
              <p:nvPr/>
            </p:nvSpPr>
            <p:spPr>
              <a:xfrm>
                <a:off x="712232" y="4510043"/>
                <a:ext cx="1372620" cy="455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CE2D3-0D12-469B-BDC9-8391D8F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2" y="4510043"/>
                <a:ext cx="1372620" cy="4553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278CBFB4-3C50-4596-B47E-FB2ACC3CB2D7}"/>
              </a:ext>
            </a:extLst>
          </p:cNvPr>
          <p:cNvSpPr/>
          <p:nvPr/>
        </p:nvSpPr>
        <p:spPr>
          <a:xfrm>
            <a:off x="3911419" y="5335595"/>
            <a:ext cx="1424856" cy="142485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25BD00-A53D-4988-9F88-16D5A379A6AD}"/>
              </a:ext>
            </a:extLst>
          </p:cNvPr>
          <p:cNvCxnSpPr/>
          <p:nvPr/>
        </p:nvCxnSpPr>
        <p:spPr>
          <a:xfrm>
            <a:off x="4471911" y="5335595"/>
            <a:ext cx="0" cy="1424856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CFB4EE-8D53-421C-A262-7E8DB02DF532}"/>
              </a:ext>
            </a:extLst>
          </p:cNvPr>
          <p:cNvCxnSpPr>
            <a:cxnSpLocks/>
          </p:cNvCxnSpPr>
          <p:nvPr/>
        </p:nvCxnSpPr>
        <p:spPr>
          <a:xfrm rot="5400000">
            <a:off x="4623847" y="5160916"/>
            <a:ext cx="0" cy="1424856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72ECC-1C5D-4573-835C-53B8664982BD}"/>
                  </a:ext>
                </a:extLst>
              </p:cNvPr>
              <p:cNvSpPr txBox="1"/>
              <p:nvPr/>
            </p:nvSpPr>
            <p:spPr>
              <a:xfrm>
                <a:off x="3538432" y="5403882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72ECC-1C5D-4573-835C-53B86649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32" y="5403882"/>
                <a:ext cx="3729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96F929-57D4-4157-B519-851303A5B042}"/>
                  </a:ext>
                </a:extLst>
              </p:cNvPr>
              <p:cNvSpPr txBox="1"/>
              <p:nvPr/>
            </p:nvSpPr>
            <p:spPr>
              <a:xfrm>
                <a:off x="3088758" y="6133012"/>
                <a:ext cx="822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96F929-57D4-4157-B519-851303A5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58" y="6133012"/>
                <a:ext cx="8226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C33FF4-E769-4E70-8607-0EC91D40FC40}"/>
                  </a:ext>
                </a:extLst>
              </p:cNvPr>
              <p:cNvSpPr txBox="1"/>
              <p:nvPr/>
            </p:nvSpPr>
            <p:spPr>
              <a:xfrm>
                <a:off x="4008294" y="4983908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C33FF4-E769-4E70-8607-0EC91D40F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294" y="4983908"/>
                <a:ext cx="37298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624C3-61AD-48FD-BCC4-75D50E1CA1B7}"/>
                  </a:ext>
                </a:extLst>
              </p:cNvPr>
              <p:cNvSpPr txBox="1"/>
              <p:nvPr/>
            </p:nvSpPr>
            <p:spPr>
              <a:xfrm>
                <a:off x="4480660" y="4989000"/>
                <a:ext cx="822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624C3-61AD-48FD-BCC4-75D50E1C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660" y="4989000"/>
                <a:ext cx="8226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E521DE2-0B99-431E-A4D8-B6DB4082460E}"/>
              </a:ext>
            </a:extLst>
          </p:cNvPr>
          <p:cNvSpPr txBox="1"/>
          <p:nvPr/>
        </p:nvSpPr>
        <p:spPr>
          <a:xfrm>
            <a:off x="3939299" y="5382198"/>
            <a:ext cx="5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Same pair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985734-17DF-4FA2-8998-69FF271339B4}"/>
              </a:ext>
            </a:extLst>
          </p:cNvPr>
          <p:cNvSpPr txBox="1"/>
          <p:nvPr/>
        </p:nvSpPr>
        <p:spPr>
          <a:xfrm>
            <a:off x="4612942" y="6046915"/>
            <a:ext cx="5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Same pair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3A2EBA-371F-4274-AD86-E0D8C27B956B}"/>
              </a:ext>
            </a:extLst>
          </p:cNvPr>
          <p:cNvSpPr txBox="1"/>
          <p:nvPr/>
        </p:nvSpPr>
        <p:spPr>
          <a:xfrm>
            <a:off x="4465340" y="5378026"/>
            <a:ext cx="89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Different pair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C090F-012F-43FE-92E0-D6ECDF3CB948}"/>
              </a:ext>
            </a:extLst>
          </p:cNvPr>
          <p:cNvSpPr txBox="1"/>
          <p:nvPr/>
        </p:nvSpPr>
        <p:spPr>
          <a:xfrm>
            <a:off x="3856588" y="6070040"/>
            <a:ext cx="89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Different pair</a:t>
            </a:r>
          </a:p>
        </p:txBody>
      </p:sp>
    </p:spTree>
    <p:extLst>
      <p:ext uri="{BB962C8B-B14F-4D97-AF65-F5344CB8AC3E}">
        <p14:creationId xmlns:p14="http://schemas.microsoft.com/office/powerpoint/2010/main" val="106890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Moran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Simulated using Gillespie/Kinetic Monte Carlo algorithm</a:t>
                </a:r>
              </a:p>
              <a:p>
                <a:pPr lvl="1"/>
                <a:r>
                  <a:rPr lang="en-GB" sz="2000" dirty="0"/>
                  <a:t>Each </a:t>
                </a:r>
                <a:r>
                  <a:rPr lang="en-GB" sz="2000" i="1" dirty="0"/>
                  <a:t>step</a:t>
                </a:r>
                <a:r>
                  <a:rPr lang="en-GB" sz="2000" dirty="0"/>
                  <a:t> one of 3 things can happen </a:t>
                </a:r>
              </a:p>
              <a:p>
                <a:pPr lvl="2"/>
                <a:r>
                  <a:rPr lang="en-GB" sz="1800" dirty="0"/>
                  <a:t>1)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1800" b="0" dirty="0"/>
              </a:p>
              <a:p>
                <a:pPr lvl="2"/>
                <a:r>
                  <a:rPr lang="en-GB" sz="1800" dirty="0"/>
                  <a:t>2)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1800" b="0" dirty="0"/>
              </a:p>
              <a:p>
                <a:pPr lvl="2"/>
                <a:r>
                  <a:rPr lang="en-GB" sz="1800" dirty="0"/>
                  <a:t>3)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sz="1800" dirty="0"/>
              </a:p>
              <a:p>
                <a:pPr lvl="1"/>
                <a:r>
                  <a:rPr lang="en-GB" sz="2000" dirty="0"/>
                  <a:t>Dependent on relative probability of each</a:t>
                </a:r>
              </a:p>
              <a:p>
                <a:pPr lvl="1"/>
                <a:r>
                  <a:rPr lang="en-GB" sz="2000" dirty="0"/>
                  <a:t>Time progressed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 drawn from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GB" sz="2000" dirty="0"/>
                  <a:t>, when measuring time in generations </a:t>
                </a:r>
              </a:p>
              <a:p>
                <a:pPr lvl="1"/>
                <a:r>
                  <a:rPr lang="en-GB" sz="2000" dirty="0"/>
                  <a:t>or when measuring in real time (days or hours)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sz="2000" dirty="0"/>
                  <a:t> is the generation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440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Moran vs Wright-Fisher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Overlapping (M) vs non-overlapping generations (WF)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steps in Moran model correspond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GB" dirty="0"/>
                  <a:t> generation in the WF model</a:t>
                </a:r>
              </a:p>
              <a:p>
                <a:r>
                  <a:rPr lang="en-GB" dirty="0"/>
                  <a:t>Genetic drift in Moran model twice as strong as WF</a:t>
                </a:r>
              </a:p>
              <a:p>
                <a:pPr lvl="1"/>
                <a:r>
                  <a:rPr lang="en-GB" dirty="0"/>
                  <a:t>Continuous time mean more randomness in Moran model </a:t>
                </a:r>
              </a:p>
              <a:p>
                <a:r>
                  <a:rPr lang="en-GB" dirty="0"/>
                  <a:t>But slower to simulate than WF model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B88C-BF5E-4364-BE2E-48EEB42E4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85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A62-F7B5-40F3-8B4D-54F02AA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 Moran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D44A-55BD-4810-A9CC-571899EE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45691"/>
            <a:ext cx="7886700" cy="279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US" sz="3200" dirty="0"/>
              <a:t>He also recalls Pat's troubles with arithmetic through an incident of considerable exasperation to Pat when he worked something out three times and obtained a different answer on each occasion. Pat himself was to write, 'Arithmetic I could not do'.</a:t>
            </a:r>
            <a:r>
              <a:rPr lang="en-GB" sz="3200" dirty="0"/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9F266-BCB2-4E80-B754-EB76D95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6" y="33622"/>
            <a:ext cx="1225534" cy="17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520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ED71AC-17F0-461A-8FD3-CFFA1A8386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88524"/>
                <a:ext cx="78867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key parameter for dynamics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ED71AC-17F0-461A-8FD3-CFFA1A838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88524"/>
                <a:ext cx="78867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7F9CB-F211-4D3B-8659-E60146B9E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8159"/>
                <a:ext cx="7886700" cy="4351338"/>
              </a:xfrm>
            </p:spPr>
            <p:txBody>
              <a:bodyPr/>
              <a:lstStyle/>
              <a:p>
                <a:r>
                  <a:rPr lang="en-GB" dirty="0"/>
                  <a:t>Neutral mutation -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 steadily decreased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7F9CB-F211-4D3B-8659-E60146B9E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8159"/>
                <a:ext cx="7886700" cy="4351338"/>
              </a:xfrm>
              <a:blipFill>
                <a:blip r:embed="rId4"/>
                <a:stretch>
                  <a:fillRect l="-1391" t="-2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7577D53A-7888-4F06-AFD1-E2C3A3852AE6}"/>
              </a:ext>
            </a:extLst>
          </p:cNvPr>
          <p:cNvSpPr/>
          <p:nvPr/>
        </p:nvSpPr>
        <p:spPr>
          <a:xfrm flipH="1">
            <a:off x="4234315" y="2124722"/>
            <a:ext cx="859216" cy="9192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612408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55E1C-1A32-4A3E-992D-D316CFB7B395}"/>
              </a:ext>
            </a:extLst>
          </p:cNvPr>
          <p:cNvGrpSpPr/>
          <p:nvPr/>
        </p:nvGrpSpPr>
        <p:grpSpPr>
          <a:xfrm>
            <a:off x="1182915" y="2273012"/>
            <a:ext cx="7678088" cy="4339366"/>
            <a:chOff x="1182915" y="2273012"/>
            <a:chExt cx="7678088" cy="43393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0438FA-61BF-4228-92F3-28FF577E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915" y="2883722"/>
              <a:ext cx="7678088" cy="37286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9D0C9F-9406-41B4-8D25-24281482174D}"/>
                    </a:ext>
                  </a:extLst>
                </p:cNvPr>
                <p:cNvSpPr txBox="1"/>
                <p:nvPr/>
              </p:nvSpPr>
              <p:spPr>
                <a:xfrm rot="16200000">
                  <a:off x="960362" y="4170955"/>
                  <a:ext cx="1297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9D0C9F-9406-41B4-8D25-242814821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60362" y="4170955"/>
                  <a:ext cx="129772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333" r="-28333" b="-3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966DC20-DFAB-4062-B43D-4982516A2BCF}"/>
                    </a:ext>
                  </a:extLst>
                </p:cNvPr>
                <p:cNvSpPr txBox="1"/>
                <p:nvPr/>
              </p:nvSpPr>
              <p:spPr>
                <a:xfrm>
                  <a:off x="4075536" y="5977504"/>
                  <a:ext cx="783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Time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966DC20-DFAB-4062-B43D-4982516A2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5536" y="5977504"/>
                  <a:ext cx="78342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031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D8741-415B-4EA9-945B-3DAF1B01A93E}"/>
                    </a:ext>
                  </a:extLst>
                </p:cNvPr>
                <p:cNvSpPr txBox="1"/>
                <p:nvPr/>
              </p:nvSpPr>
              <p:spPr>
                <a:xfrm>
                  <a:off x="1262746" y="2277023"/>
                  <a:ext cx="18094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D8741-415B-4EA9-945B-3DAF1B01A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746" y="2277023"/>
                  <a:ext cx="180944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817DF-A102-4EF8-8EDD-EC44065EC42D}"/>
                    </a:ext>
                  </a:extLst>
                </p:cNvPr>
                <p:cNvSpPr txBox="1"/>
                <p:nvPr/>
              </p:nvSpPr>
              <p:spPr>
                <a:xfrm>
                  <a:off x="6335489" y="2273012"/>
                  <a:ext cx="1918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=0.01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817DF-A102-4EF8-8EDD-EC44065EC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489" y="2273012"/>
                  <a:ext cx="191830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322C8A4-5D81-46F7-B105-47A9ED7D9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4" y="2682450"/>
              <a:ext cx="0" cy="36151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177B52-8D22-440C-91E3-21F6BB642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5044" y="2682450"/>
              <a:ext cx="0" cy="36151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D5BC46-1BB0-45D6-90BB-E6D1E502455C}"/>
                </a:ext>
              </a:extLst>
            </p:cNvPr>
            <p:cNvSpPr txBox="1"/>
            <p:nvPr/>
          </p:nvSpPr>
          <p:spPr>
            <a:xfrm>
              <a:off x="1424559" y="6174120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92D050"/>
                  </a:solidFill>
                </a:rPr>
                <a:t>Polymorphic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3E70F6-702F-4E18-A24A-5FED44026BE7}"/>
                </a:ext>
              </a:extLst>
            </p:cNvPr>
            <p:cNvSpPr txBox="1"/>
            <p:nvPr/>
          </p:nvSpPr>
          <p:spPr>
            <a:xfrm>
              <a:off x="6593263" y="616217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Monomorphic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3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833" y="5134856"/>
            <a:ext cx="765753" cy="765753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608" y="3934858"/>
            <a:ext cx="765753" cy="765753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765753" cy="765753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765753" cy="765753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BA8E0A26-733E-40F9-A4F7-E779ED56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4032" y="5794086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772A3393-C92D-4E93-9A64-C6B6169F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215" y="3551980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9CC2FE93-44AB-4467-A941-35B66D22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23DF9585-1363-4B29-B087-8110B989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957" y="2616210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44F3FA6-DCCD-4ECA-8AF5-5895A276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0" y="2426942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D0A7FC6A-3FB3-4084-BE19-5FCA9631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39" y="3884075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A7F5DA50-94D5-4AF5-B056-15755DD2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selection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Fitness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, mutant with growth advantage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r>
                  <a:rPr lang="en-GB" dirty="0"/>
                  <a:t>Key parameter: the selection coefficient,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 bwMode="auto">
          <a:xfrm>
            <a:off x="1943863" y="4267746"/>
            <a:ext cx="54478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050971" y="4278188"/>
            <a:ext cx="54478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010324" y="3857191"/>
                <a:ext cx="4951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24" y="3857191"/>
                <a:ext cx="49513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954253" y="3867627"/>
                <a:ext cx="1279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53" y="3867627"/>
                <a:ext cx="1279646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65B3055A-2CD1-4B27-A7D2-56D515D90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1595" y="3895311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2498FCB9-CAA6-4640-9651-0D515ABE18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049" y="3808799"/>
            <a:ext cx="765753" cy="765753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5FEC14A8-45ED-4F9D-9E60-719A322B2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0583" y="3309284"/>
            <a:ext cx="765753" cy="765753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1B1509BE-183E-4C8D-8AF6-4037C1C34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3375" y="4252064"/>
            <a:ext cx="765753" cy="765753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A474C6F1-0827-48E8-9EE1-797FAB439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370" y="2926407"/>
            <a:ext cx="765753" cy="765753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1CDF4D94-9C32-4FB4-A967-51945C21D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9597" y="3486311"/>
            <a:ext cx="765753" cy="765753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0C407942-CE47-44EB-B956-E9C497C1E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747" y="4387000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8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955" y="5316584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2524" y="3188748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038" y="393485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833" y="5134856"/>
            <a:ext cx="765753" cy="765753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608" y="3934858"/>
            <a:ext cx="765753" cy="765753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4226688"/>
            <a:ext cx="765753" cy="765753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2937" y="3767984"/>
            <a:ext cx="765753" cy="765753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765753" cy="765753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765753" cy="765753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3359" y="4651697"/>
            <a:ext cx="765753" cy="765753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765753" cy="765753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BA8E0A26-733E-40F9-A4F7-E779ED56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4032" y="5794086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772A3393-C92D-4E93-9A64-C6B6169F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215" y="3551980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9CC2FE93-44AB-4467-A941-35B66D22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27" y="5489546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23DF9585-1363-4B29-B087-8110B989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957" y="2616210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E44F3FA6-DCCD-4ECA-8AF5-5895A276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0" y="2426942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D0A7FC6A-3FB3-4084-BE19-5FCA9631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39" y="3884075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A7F5DA50-94D5-4AF5-B056-15755DD2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673" y="5702658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1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980" y="5250820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5049389"/>
            <a:ext cx="438912" cy="438912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960" y="3086581"/>
            <a:ext cx="438912" cy="438912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438912" cy="438912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438912" cy="438912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438912" cy="438912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438912" cy="438912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438912" cy="438912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438912" cy="438912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438912" cy="438912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538" y="4001294"/>
            <a:ext cx="438912" cy="438912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438912" cy="438912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932" y="4916217"/>
            <a:ext cx="438912" cy="438912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438912" cy="438912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438912" cy="438912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438912" cy="438912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438912" cy="438912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000" y="3498081"/>
            <a:ext cx="438912" cy="438912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438912" cy="438912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438912" cy="438912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438912" cy="438912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438912" cy="438912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438912" cy="438912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438912" cy="438912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438912" cy="438912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438912" cy="438912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438912" cy="438912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438912" cy="438912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438912" cy="438912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438912" cy="438912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2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980" y="5250820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5049389"/>
            <a:ext cx="438912" cy="438912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960" y="3086581"/>
            <a:ext cx="438912" cy="438912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438912" cy="438912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438912" cy="438912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438912" cy="438912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438912" cy="438912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438912" cy="438912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438912" cy="438912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438912" cy="438912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538" y="4001294"/>
            <a:ext cx="438912" cy="438912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438912" cy="438912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932" y="4916217"/>
            <a:ext cx="438912" cy="438912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438912" cy="438912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438912" cy="438912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438912" cy="438912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438912" cy="438912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000" y="3498081"/>
            <a:ext cx="438912" cy="438912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438912" cy="438912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438912" cy="438912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438912" cy="438912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438912" cy="438912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438912" cy="438912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438912" cy="438912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438912" cy="438912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438912" cy="438912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438912" cy="438912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438912" cy="438912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438912" cy="438912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438912" cy="438912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0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00" y="5271134"/>
            <a:ext cx="265176" cy="265176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265176" cy="265176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265176" cy="265176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265176" cy="265176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265176" cy="26517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265176" cy="26517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265176" cy="26517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265176" cy="26517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265176" cy="26517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265176" cy="26517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265176" cy="26517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265176" cy="26517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265176" cy="26517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265176" cy="26517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265176" cy="26517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265176" cy="26517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265176" cy="26517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265176" cy="26517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265176" cy="265176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265176" cy="265176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352" y="5071742"/>
            <a:ext cx="265176" cy="265176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092" y="2864293"/>
            <a:ext cx="265176" cy="265176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265176" cy="265176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265176" cy="265176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265176" cy="265176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265176" cy="265176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265176" cy="265176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265176" cy="265176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265176" cy="265176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546" y="3999689"/>
            <a:ext cx="265176" cy="265176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265176" cy="265176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811" y="4645009"/>
            <a:ext cx="265176" cy="26517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265176" cy="26517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265176" cy="26517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265176" cy="26517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265176" cy="26517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393" y="3042751"/>
            <a:ext cx="265176" cy="26517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265176" cy="26517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265176" cy="265176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265176" cy="26517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265176" cy="26517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265176" cy="26517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265176" cy="26517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265176" cy="26517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265176" cy="26517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265176" cy="26517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265176" cy="26517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265176" cy="265176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265176" cy="265176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265176" cy="265176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8FB35D5B-8C9C-423B-9D88-FE50D202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072" y="5615518"/>
            <a:ext cx="265176" cy="265176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A9786232-ECDF-40DD-9803-29C6BC3A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985" y="2918765"/>
            <a:ext cx="265176" cy="265176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7A14721A-7B73-4490-AFE9-72E9D16B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29" y="4726322"/>
            <a:ext cx="265176" cy="265176"/>
          </a:xfrm>
          <a:prstGeom prst="rect">
            <a:avLst/>
          </a:prstGeom>
        </p:spPr>
      </p:pic>
      <p:pic>
        <p:nvPicPr>
          <p:cNvPr id="58" name="Content Placeholder 6" descr="Man">
            <a:extLst>
              <a:ext uri="{FF2B5EF4-FFF2-40B4-BE49-F238E27FC236}">
                <a16:creationId xmlns:a16="http://schemas.microsoft.com/office/drawing/2014/main" id="{CE0C4E00-B558-4668-9086-BFEE1526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4" y="4423817"/>
            <a:ext cx="265176" cy="265176"/>
          </a:xfrm>
          <a:prstGeom prst="rect">
            <a:avLst/>
          </a:prstGeom>
        </p:spPr>
      </p:pic>
      <p:pic>
        <p:nvPicPr>
          <p:cNvPr id="59" name="Content Placeholder 6" descr="Man">
            <a:extLst>
              <a:ext uri="{FF2B5EF4-FFF2-40B4-BE49-F238E27FC236}">
                <a16:creationId xmlns:a16="http://schemas.microsoft.com/office/drawing/2014/main" id="{4B86E358-75B0-451D-8E5B-E5632F1B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9089" y="6210798"/>
            <a:ext cx="265176" cy="265176"/>
          </a:xfrm>
          <a:prstGeom prst="rect">
            <a:avLst/>
          </a:prstGeom>
        </p:spPr>
      </p:pic>
      <p:pic>
        <p:nvPicPr>
          <p:cNvPr id="60" name="Content Placeholder 6" descr="Man">
            <a:extLst>
              <a:ext uri="{FF2B5EF4-FFF2-40B4-BE49-F238E27FC236}">
                <a16:creationId xmlns:a16="http://schemas.microsoft.com/office/drawing/2014/main" id="{04F534A6-F077-417E-B242-B435D977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6294481"/>
            <a:ext cx="265176" cy="265176"/>
          </a:xfrm>
          <a:prstGeom prst="rect">
            <a:avLst/>
          </a:prstGeom>
        </p:spPr>
      </p:pic>
      <p:pic>
        <p:nvPicPr>
          <p:cNvPr id="61" name="Content Placeholder 6" descr="Man">
            <a:extLst>
              <a:ext uri="{FF2B5EF4-FFF2-40B4-BE49-F238E27FC236}">
                <a16:creationId xmlns:a16="http://schemas.microsoft.com/office/drawing/2014/main" id="{CE93E484-8562-47C9-9B86-DEDE95E1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6" y="4947793"/>
            <a:ext cx="265176" cy="265176"/>
          </a:xfrm>
          <a:prstGeom prst="rect">
            <a:avLst/>
          </a:prstGeom>
        </p:spPr>
      </p:pic>
      <p:pic>
        <p:nvPicPr>
          <p:cNvPr id="62" name="Content Placeholder 6" descr="Man">
            <a:extLst>
              <a:ext uri="{FF2B5EF4-FFF2-40B4-BE49-F238E27FC236}">
                <a16:creationId xmlns:a16="http://schemas.microsoft.com/office/drawing/2014/main" id="{8B606265-8F20-4F6C-8686-0745B78A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398" y="3947775"/>
            <a:ext cx="265176" cy="265176"/>
          </a:xfrm>
          <a:prstGeom prst="rect">
            <a:avLst/>
          </a:prstGeom>
        </p:spPr>
      </p:pic>
      <p:pic>
        <p:nvPicPr>
          <p:cNvPr id="63" name="Content Placeholder 6" descr="Man">
            <a:extLst>
              <a:ext uri="{FF2B5EF4-FFF2-40B4-BE49-F238E27FC236}">
                <a16:creationId xmlns:a16="http://schemas.microsoft.com/office/drawing/2014/main" id="{3B24D247-7B6C-4C2C-8C77-0DDC42ED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882" y="3670735"/>
            <a:ext cx="265176" cy="265176"/>
          </a:xfrm>
          <a:prstGeom prst="rect">
            <a:avLst/>
          </a:prstGeom>
        </p:spPr>
      </p:pic>
      <p:pic>
        <p:nvPicPr>
          <p:cNvPr id="64" name="Content Placeholder 6" descr="Man">
            <a:extLst>
              <a:ext uri="{FF2B5EF4-FFF2-40B4-BE49-F238E27FC236}">
                <a16:creationId xmlns:a16="http://schemas.microsoft.com/office/drawing/2014/main" id="{0E594BD0-03E0-46C3-AB46-C6A4C112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050" y="3027945"/>
            <a:ext cx="265176" cy="265176"/>
          </a:xfrm>
          <a:prstGeom prst="rect">
            <a:avLst/>
          </a:prstGeom>
        </p:spPr>
      </p:pic>
      <p:pic>
        <p:nvPicPr>
          <p:cNvPr id="65" name="Content Placeholder 6" descr="Man">
            <a:extLst>
              <a:ext uri="{FF2B5EF4-FFF2-40B4-BE49-F238E27FC236}">
                <a16:creationId xmlns:a16="http://schemas.microsoft.com/office/drawing/2014/main" id="{3DC26D70-556F-49FC-9A5C-8B1A134F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04" y="4533591"/>
            <a:ext cx="265176" cy="265176"/>
          </a:xfrm>
          <a:prstGeom prst="rect">
            <a:avLst/>
          </a:prstGeom>
        </p:spPr>
      </p:pic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C6C045B5-394D-448E-9DFB-5397CA86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6418" y="3947775"/>
            <a:ext cx="265176" cy="265176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BA6475ED-B162-43FC-AACC-499CB42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8750" y="3027945"/>
            <a:ext cx="265176" cy="265176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E1F75345-EED9-4035-938C-B9D2042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189" y="4721959"/>
            <a:ext cx="265176" cy="265176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807E00A1-7424-427B-BDD3-E6E3F7DFA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099" y="2882703"/>
            <a:ext cx="265176" cy="265176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8E0CD921-98DB-4558-8F15-5AD293A4F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588" y="3021628"/>
            <a:ext cx="265176" cy="265176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7747F222-764D-469A-8E51-6F2F0EBE9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479" y="4815205"/>
            <a:ext cx="265176" cy="265176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AEAFFCB6-6651-4961-B355-A4EAF5D6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44" y="5673006"/>
            <a:ext cx="265176" cy="265176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38DB724-F471-43D1-BC80-2A091B3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5529" y="5962982"/>
            <a:ext cx="265176" cy="265176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DE796E86-3CDB-4ECA-AC5E-54FB4936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0634" y="5204330"/>
            <a:ext cx="265176" cy="265176"/>
          </a:xfrm>
          <a:prstGeom prst="rect">
            <a:avLst/>
          </a:prstGeom>
        </p:spPr>
      </p:pic>
      <p:pic>
        <p:nvPicPr>
          <p:cNvPr id="75" name="Content Placeholder 6" descr="Man">
            <a:extLst>
              <a:ext uri="{FF2B5EF4-FFF2-40B4-BE49-F238E27FC236}">
                <a16:creationId xmlns:a16="http://schemas.microsoft.com/office/drawing/2014/main" id="{1598D102-5C4D-4891-B415-05EB3FC8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5414087"/>
            <a:ext cx="265176" cy="265176"/>
          </a:xfrm>
          <a:prstGeom prst="rect">
            <a:avLst/>
          </a:prstGeom>
        </p:spPr>
      </p:pic>
      <p:pic>
        <p:nvPicPr>
          <p:cNvPr id="76" name="Content Placeholder 6" descr="Man">
            <a:extLst>
              <a:ext uri="{FF2B5EF4-FFF2-40B4-BE49-F238E27FC236}">
                <a16:creationId xmlns:a16="http://schemas.microsoft.com/office/drawing/2014/main" id="{E1588074-59B5-4B0E-8F13-5E6916C52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052" y="3451279"/>
            <a:ext cx="265176" cy="265176"/>
          </a:xfrm>
          <a:prstGeom prst="rect">
            <a:avLst/>
          </a:prstGeom>
        </p:spPr>
      </p:pic>
      <p:pic>
        <p:nvPicPr>
          <p:cNvPr id="77" name="Content Placeholder 6" descr="Man">
            <a:extLst>
              <a:ext uri="{FF2B5EF4-FFF2-40B4-BE49-F238E27FC236}">
                <a16:creationId xmlns:a16="http://schemas.microsoft.com/office/drawing/2014/main" id="{9C73C9DD-F645-4196-9E45-79BE9E65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992" y="2934486"/>
            <a:ext cx="265176" cy="265176"/>
          </a:xfrm>
          <a:prstGeom prst="rect">
            <a:avLst/>
          </a:prstGeom>
        </p:spPr>
      </p:pic>
      <p:pic>
        <p:nvPicPr>
          <p:cNvPr id="78" name="Content Placeholder 6" descr="Man">
            <a:extLst>
              <a:ext uri="{FF2B5EF4-FFF2-40B4-BE49-F238E27FC236}">
                <a16:creationId xmlns:a16="http://schemas.microsoft.com/office/drawing/2014/main" id="{14F36FE9-5B8D-45E1-95D0-C1646303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660" y="4031131"/>
            <a:ext cx="265176" cy="265176"/>
          </a:xfrm>
          <a:prstGeom prst="rect">
            <a:avLst/>
          </a:prstGeom>
        </p:spPr>
      </p:pic>
      <p:pic>
        <p:nvPicPr>
          <p:cNvPr id="79" name="Content Placeholder 6" descr="Man">
            <a:extLst>
              <a:ext uri="{FF2B5EF4-FFF2-40B4-BE49-F238E27FC236}">
                <a16:creationId xmlns:a16="http://schemas.microsoft.com/office/drawing/2014/main" id="{3DBB203A-4DEC-4469-86D9-69A633BF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83" y="4907745"/>
            <a:ext cx="265176" cy="265176"/>
          </a:xfrm>
          <a:prstGeom prst="rect">
            <a:avLst/>
          </a:prstGeom>
        </p:spPr>
      </p:pic>
      <p:pic>
        <p:nvPicPr>
          <p:cNvPr id="80" name="Content Placeholder 6" descr="Man">
            <a:extLst>
              <a:ext uri="{FF2B5EF4-FFF2-40B4-BE49-F238E27FC236}">
                <a16:creationId xmlns:a16="http://schemas.microsoft.com/office/drawing/2014/main" id="{E85740F6-1A0D-4CFF-B381-449370A1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1532" y="3137007"/>
            <a:ext cx="265176" cy="265176"/>
          </a:xfrm>
          <a:prstGeom prst="rect">
            <a:avLst/>
          </a:prstGeom>
        </p:spPr>
      </p:pic>
      <p:pic>
        <p:nvPicPr>
          <p:cNvPr id="81" name="Content Placeholder 6" descr="Man">
            <a:extLst>
              <a:ext uri="{FF2B5EF4-FFF2-40B4-BE49-F238E27FC236}">
                <a16:creationId xmlns:a16="http://schemas.microsoft.com/office/drawing/2014/main" id="{24B1AB81-1438-4635-A62C-82F14B07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229" y="6016651"/>
            <a:ext cx="265176" cy="265176"/>
          </a:xfrm>
          <a:prstGeom prst="rect">
            <a:avLst/>
          </a:prstGeom>
        </p:spPr>
      </p:pic>
      <p:pic>
        <p:nvPicPr>
          <p:cNvPr id="82" name="Content Placeholder 6" descr="Man">
            <a:extLst>
              <a:ext uri="{FF2B5EF4-FFF2-40B4-BE49-F238E27FC236}">
                <a16:creationId xmlns:a16="http://schemas.microsoft.com/office/drawing/2014/main" id="{5E412B88-08A6-4298-9530-7F3948AA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826" y="3852140"/>
            <a:ext cx="265176" cy="265176"/>
          </a:xfrm>
          <a:prstGeom prst="rect">
            <a:avLst/>
          </a:prstGeom>
        </p:spPr>
      </p:pic>
      <p:pic>
        <p:nvPicPr>
          <p:cNvPr id="83" name="Content Placeholder 6" descr="Man">
            <a:extLst>
              <a:ext uri="{FF2B5EF4-FFF2-40B4-BE49-F238E27FC236}">
                <a16:creationId xmlns:a16="http://schemas.microsoft.com/office/drawing/2014/main" id="{9AA9B625-2AE7-44AD-89A8-EF239A28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54" y="5061459"/>
            <a:ext cx="265176" cy="265176"/>
          </a:xfrm>
          <a:prstGeom prst="rect">
            <a:avLst/>
          </a:prstGeom>
        </p:spPr>
      </p:pic>
      <p:pic>
        <p:nvPicPr>
          <p:cNvPr id="84" name="Content Placeholder 6" descr="Man">
            <a:extLst>
              <a:ext uri="{FF2B5EF4-FFF2-40B4-BE49-F238E27FC236}">
                <a16:creationId xmlns:a16="http://schemas.microsoft.com/office/drawing/2014/main" id="{3305D32E-3CD8-4757-A957-25D145B3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436" y="4298916"/>
            <a:ext cx="265176" cy="265176"/>
          </a:xfrm>
          <a:prstGeom prst="rect">
            <a:avLst/>
          </a:prstGeom>
        </p:spPr>
      </p:pic>
      <p:pic>
        <p:nvPicPr>
          <p:cNvPr id="85" name="Content Placeholder 6" descr="Man">
            <a:extLst>
              <a:ext uri="{FF2B5EF4-FFF2-40B4-BE49-F238E27FC236}">
                <a16:creationId xmlns:a16="http://schemas.microsoft.com/office/drawing/2014/main" id="{A62A662A-FEF1-4692-9633-4C65896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487" y="5784986"/>
            <a:ext cx="265176" cy="265176"/>
          </a:xfrm>
          <a:prstGeom prst="rect">
            <a:avLst/>
          </a:prstGeom>
        </p:spPr>
      </p:pic>
      <p:pic>
        <p:nvPicPr>
          <p:cNvPr id="86" name="Content Placeholder 6" descr="Man">
            <a:extLst>
              <a:ext uri="{FF2B5EF4-FFF2-40B4-BE49-F238E27FC236}">
                <a16:creationId xmlns:a16="http://schemas.microsoft.com/office/drawing/2014/main" id="{0304A576-BC3F-4056-8AD2-F85C9598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632" y="5488301"/>
            <a:ext cx="265176" cy="265176"/>
          </a:xfrm>
          <a:prstGeom prst="rect">
            <a:avLst/>
          </a:prstGeom>
        </p:spPr>
      </p:pic>
      <p:pic>
        <p:nvPicPr>
          <p:cNvPr id="87" name="Content Placeholder 6" descr="Man">
            <a:extLst>
              <a:ext uri="{FF2B5EF4-FFF2-40B4-BE49-F238E27FC236}">
                <a16:creationId xmlns:a16="http://schemas.microsoft.com/office/drawing/2014/main" id="{100DA302-96F5-4C16-A81F-67DA07F6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59" y="5345353"/>
            <a:ext cx="265176" cy="265176"/>
          </a:xfrm>
          <a:prstGeom prst="rect">
            <a:avLst/>
          </a:prstGeom>
        </p:spPr>
      </p:pic>
      <p:pic>
        <p:nvPicPr>
          <p:cNvPr id="88" name="Content Placeholder 6" descr="Man">
            <a:extLst>
              <a:ext uri="{FF2B5EF4-FFF2-40B4-BE49-F238E27FC236}">
                <a16:creationId xmlns:a16="http://schemas.microsoft.com/office/drawing/2014/main" id="{B0F54092-8DE0-40C7-8D3A-3E9BC77C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96" y="4925699"/>
            <a:ext cx="265176" cy="265176"/>
          </a:xfrm>
          <a:prstGeom prst="rect">
            <a:avLst/>
          </a:prstGeom>
        </p:spPr>
      </p:pic>
      <p:pic>
        <p:nvPicPr>
          <p:cNvPr id="89" name="Content Placeholder 6" descr="Man">
            <a:extLst>
              <a:ext uri="{FF2B5EF4-FFF2-40B4-BE49-F238E27FC236}">
                <a16:creationId xmlns:a16="http://schemas.microsoft.com/office/drawing/2014/main" id="{B6418F9F-7DD6-47DA-B15D-FD08828A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3842452"/>
            <a:ext cx="265176" cy="265176"/>
          </a:xfrm>
          <a:prstGeom prst="rect">
            <a:avLst/>
          </a:prstGeom>
        </p:spPr>
      </p:pic>
      <p:pic>
        <p:nvPicPr>
          <p:cNvPr id="90" name="Content Placeholder 6" descr="Man">
            <a:extLst>
              <a:ext uri="{FF2B5EF4-FFF2-40B4-BE49-F238E27FC236}">
                <a16:creationId xmlns:a16="http://schemas.microsoft.com/office/drawing/2014/main" id="{BB657C5D-B7A0-4CE9-8A4C-CAD931AA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212" y="3199662"/>
            <a:ext cx="265176" cy="265176"/>
          </a:xfrm>
          <a:prstGeom prst="rect">
            <a:avLst/>
          </a:prstGeom>
        </p:spPr>
      </p:pic>
      <p:pic>
        <p:nvPicPr>
          <p:cNvPr id="91" name="Content Placeholder 6" descr="Man">
            <a:extLst>
              <a:ext uri="{FF2B5EF4-FFF2-40B4-BE49-F238E27FC236}">
                <a16:creationId xmlns:a16="http://schemas.microsoft.com/office/drawing/2014/main" id="{49035F9C-8E33-42A6-9B78-B417208D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092" y="3862779"/>
            <a:ext cx="265176" cy="265176"/>
          </a:xfrm>
          <a:prstGeom prst="rect">
            <a:avLst/>
          </a:prstGeom>
        </p:spPr>
      </p:pic>
      <p:pic>
        <p:nvPicPr>
          <p:cNvPr id="92" name="Content Placeholder 6" descr="Man">
            <a:extLst>
              <a:ext uri="{FF2B5EF4-FFF2-40B4-BE49-F238E27FC236}">
                <a16:creationId xmlns:a16="http://schemas.microsoft.com/office/drawing/2014/main" id="{89E8BE0A-CF96-4BE9-84B7-F07D84E8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12" y="4591386"/>
            <a:ext cx="265176" cy="265176"/>
          </a:xfrm>
          <a:prstGeom prst="rect">
            <a:avLst/>
          </a:prstGeom>
        </p:spPr>
      </p:pic>
      <p:pic>
        <p:nvPicPr>
          <p:cNvPr id="93" name="Content Placeholder 6" descr="Man">
            <a:extLst>
              <a:ext uri="{FF2B5EF4-FFF2-40B4-BE49-F238E27FC236}">
                <a16:creationId xmlns:a16="http://schemas.microsoft.com/office/drawing/2014/main" id="{C913525A-A84B-4D53-A1EC-A6D0E715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44" y="3247401"/>
            <a:ext cx="265176" cy="265176"/>
          </a:xfrm>
          <a:prstGeom prst="rect">
            <a:avLst/>
          </a:prstGeom>
        </p:spPr>
      </p:pic>
      <p:pic>
        <p:nvPicPr>
          <p:cNvPr id="94" name="Content Placeholder 6" descr="Man">
            <a:extLst>
              <a:ext uri="{FF2B5EF4-FFF2-40B4-BE49-F238E27FC236}">
                <a16:creationId xmlns:a16="http://schemas.microsoft.com/office/drawing/2014/main" id="{FFE81E6D-E834-4A58-8F4E-CA4159F2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5860" y="6291911"/>
            <a:ext cx="265176" cy="265176"/>
          </a:xfrm>
          <a:prstGeom prst="rect">
            <a:avLst/>
          </a:prstGeom>
        </p:spPr>
      </p:pic>
      <p:pic>
        <p:nvPicPr>
          <p:cNvPr id="95" name="Content Placeholder 6" descr="Man">
            <a:extLst>
              <a:ext uri="{FF2B5EF4-FFF2-40B4-BE49-F238E27FC236}">
                <a16:creationId xmlns:a16="http://schemas.microsoft.com/office/drawing/2014/main" id="{70F17ECD-C4CE-4BBE-96D9-FD011D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5510" y="5340271"/>
            <a:ext cx="265176" cy="265176"/>
          </a:xfrm>
          <a:prstGeom prst="rect">
            <a:avLst/>
          </a:prstGeom>
        </p:spPr>
      </p:pic>
      <p:pic>
        <p:nvPicPr>
          <p:cNvPr id="96" name="Content Placeholder 6" descr="Man">
            <a:extLst>
              <a:ext uri="{FF2B5EF4-FFF2-40B4-BE49-F238E27FC236}">
                <a16:creationId xmlns:a16="http://schemas.microsoft.com/office/drawing/2014/main" id="{7DE734EE-D65C-467A-BA64-EC9FA775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6367313"/>
            <a:ext cx="265176" cy="265176"/>
          </a:xfrm>
          <a:prstGeom prst="rect">
            <a:avLst/>
          </a:prstGeom>
        </p:spPr>
      </p:pic>
      <p:pic>
        <p:nvPicPr>
          <p:cNvPr id="97" name="Content Placeholder 6" descr="Man">
            <a:extLst>
              <a:ext uri="{FF2B5EF4-FFF2-40B4-BE49-F238E27FC236}">
                <a16:creationId xmlns:a16="http://schemas.microsoft.com/office/drawing/2014/main" id="{FAEB5B00-9535-421E-BB40-D6AA733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212" y="6513937"/>
            <a:ext cx="265176" cy="265176"/>
          </a:xfrm>
          <a:prstGeom prst="rect">
            <a:avLst/>
          </a:prstGeom>
        </p:spPr>
      </p:pic>
      <p:pic>
        <p:nvPicPr>
          <p:cNvPr id="98" name="Content Placeholder 6" descr="Man">
            <a:extLst>
              <a:ext uri="{FF2B5EF4-FFF2-40B4-BE49-F238E27FC236}">
                <a16:creationId xmlns:a16="http://schemas.microsoft.com/office/drawing/2014/main" id="{D1AA7FB0-3047-433C-9791-A748A90D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6" y="6138092"/>
            <a:ext cx="265176" cy="265176"/>
          </a:xfrm>
          <a:prstGeom prst="rect">
            <a:avLst/>
          </a:prstGeom>
        </p:spPr>
      </p:pic>
      <p:pic>
        <p:nvPicPr>
          <p:cNvPr id="99" name="Content Placeholder 6" descr="Man">
            <a:extLst>
              <a:ext uri="{FF2B5EF4-FFF2-40B4-BE49-F238E27FC236}">
                <a16:creationId xmlns:a16="http://schemas.microsoft.com/office/drawing/2014/main" id="{AECD4002-91CC-4B4C-80C2-A042AF4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2" y="3936299"/>
            <a:ext cx="265176" cy="265176"/>
          </a:xfrm>
          <a:prstGeom prst="rect">
            <a:avLst/>
          </a:prstGeom>
        </p:spPr>
      </p:pic>
      <p:pic>
        <p:nvPicPr>
          <p:cNvPr id="100" name="Content Placeholder 6" descr="Man">
            <a:extLst>
              <a:ext uri="{FF2B5EF4-FFF2-40B4-BE49-F238E27FC236}">
                <a16:creationId xmlns:a16="http://schemas.microsoft.com/office/drawing/2014/main" id="{DCB50FE5-0FAA-4EC3-92F9-4B3983089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053" y="6412719"/>
            <a:ext cx="265176" cy="265176"/>
          </a:xfrm>
          <a:prstGeom prst="rect">
            <a:avLst/>
          </a:prstGeom>
        </p:spPr>
      </p:pic>
      <p:pic>
        <p:nvPicPr>
          <p:cNvPr id="101" name="Content Placeholder 6" descr="Man">
            <a:extLst>
              <a:ext uri="{FF2B5EF4-FFF2-40B4-BE49-F238E27FC236}">
                <a16:creationId xmlns:a16="http://schemas.microsoft.com/office/drawing/2014/main" id="{C9B94D63-C6E6-4D78-9E98-3D3EF89C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67" y="6584278"/>
            <a:ext cx="265176" cy="265176"/>
          </a:xfrm>
          <a:prstGeom prst="rect">
            <a:avLst/>
          </a:prstGeom>
        </p:spPr>
      </p:pic>
      <p:pic>
        <p:nvPicPr>
          <p:cNvPr id="102" name="Content Placeholder 6" descr="Man">
            <a:extLst>
              <a:ext uri="{FF2B5EF4-FFF2-40B4-BE49-F238E27FC236}">
                <a16:creationId xmlns:a16="http://schemas.microsoft.com/office/drawing/2014/main" id="{689B130C-4EF8-428D-9F15-CAAC279A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4890" y="4633113"/>
            <a:ext cx="265176" cy="265176"/>
          </a:xfrm>
          <a:prstGeom prst="rect">
            <a:avLst/>
          </a:prstGeom>
        </p:spPr>
      </p:pic>
      <p:pic>
        <p:nvPicPr>
          <p:cNvPr id="103" name="Content Placeholder 6" descr="Man">
            <a:extLst>
              <a:ext uri="{FF2B5EF4-FFF2-40B4-BE49-F238E27FC236}">
                <a16:creationId xmlns:a16="http://schemas.microsoft.com/office/drawing/2014/main" id="{E0863ABA-495A-4C61-A79C-7F0AB1A4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692" y="5390678"/>
            <a:ext cx="265176" cy="265176"/>
          </a:xfrm>
          <a:prstGeom prst="rect">
            <a:avLst/>
          </a:prstGeom>
        </p:spPr>
      </p:pic>
      <p:pic>
        <p:nvPicPr>
          <p:cNvPr id="104" name="Content Placeholder 6" descr="Man">
            <a:extLst>
              <a:ext uri="{FF2B5EF4-FFF2-40B4-BE49-F238E27FC236}">
                <a16:creationId xmlns:a16="http://schemas.microsoft.com/office/drawing/2014/main" id="{E118ED84-440B-4061-B1D5-34CA0A51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24" y="4046693"/>
            <a:ext cx="2651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2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4B31A-01D2-4595-8E72-2DBFDE1D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 large population sizes drift can be important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52EC1C0A-5BEA-4BB2-BD7A-BCCEA6DD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00" y="5271134"/>
            <a:ext cx="265176" cy="265176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51A374FA-3ACE-4644-8FC5-C74FA80A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893" y="2554067"/>
            <a:ext cx="265176" cy="265176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DE110BAD-B38A-4BF9-AF5C-1EB1BEC4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8937" y="4361624"/>
            <a:ext cx="265176" cy="265176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458210E5-2A93-44EA-8169-423D23BF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626" y="3765276"/>
            <a:ext cx="265176" cy="265176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6DD53489-4061-423F-8372-3AF6E9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97" y="5846100"/>
            <a:ext cx="265176" cy="265176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74E8106B-2667-44DB-B002-3BB17DDD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5929783"/>
            <a:ext cx="265176" cy="265176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BD97114E-BED7-4B0D-B3F5-FE490B71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064" y="4583095"/>
            <a:ext cx="265176" cy="265176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4A148E6A-73AE-4597-BF8F-C328A5C0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306" y="3583077"/>
            <a:ext cx="265176" cy="265176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CFD5443B-2C62-4FC9-AE8A-653D0634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90" y="3306037"/>
            <a:ext cx="265176" cy="265176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91C41E96-323C-4A43-9438-E652C99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58" y="2663247"/>
            <a:ext cx="265176" cy="265176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3A6EC99F-91ED-46EF-B826-050BD5AC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4040" y="3211221"/>
            <a:ext cx="265176" cy="265176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73CCECB3-314E-4445-B3DD-F93B9EF6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1326" y="3583077"/>
            <a:ext cx="265176" cy="265176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B62E2BE8-D824-4FEE-B192-C8A52F43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658" y="2663247"/>
            <a:ext cx="265176" cy="265176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A6918F97-A925-43DB-9569-221FAF3D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97" y="4357261"/>
            <a:ext cx="265176" cy="265176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5C820DC4-25C3-4012-8601-F0F52B1C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07" y="2518005"/>
            <a:ext cx="265176" cy="265176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19CFA957-A5B8-4905-BF09-1C141D58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496" y="2656930"/>
            <a:ext cx="265176" cy="265176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1F94F431-F107-4F10-B78F-4F1CA57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892" y="4226688"/>
            <a:ext cx="265176" cy="265176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0D528746-6939-4819-9669-B36AD5D2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052" y="5308308"/>
            <a:ext cx="265176" cy="265176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1D334D91-D485-4270-A18C-6F339263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37" y="5598284"/>
            <a:ext cx="265176" cy="265176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1052C6F6-919A-47B3-9B94-A2A8F70D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542" y="4839632"/>
            <a:ext cx="265176" cy="265176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455B1560-CFBB-49DE-9020-F50FDF5C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352" y="5071742"/>
            <a:ext cx="265176" cy="265176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FC9D4DEA-5E77-473F-AC5A-90E00E9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3092" y="2864293"/>
            <a:ext cx="265176" cy="265176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4DF6691-6442-4965-A483-A86D15A9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20" y="3270118"/>
            <a:ext cx="265176" cy="265176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D2AA9569-7C48-41CF-BCCF-E6E4D9E0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568" y="3666433"/>
            <a:ext cx="265176" cy="265176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D38AFFBB-275E-4F17-9180-4E744BA1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691" y="4543047"/>
            <a:ext cx="265176" cy="265176"/>
          </a:xfrm>
          <a:prstGeom prst="rect">
            <a:avLst/>
          </a:prstGeom>
        </p:spPr>
      </p:pic>
      <p:pic>
        <p:nvPicPr>
          <p:cNvPr id="30" name="Content Placeholder 6" descr="Man">
            <a:extLst>
              <a:ext uri="{FF2B5EF4-FFF2-40B4-BE49-F238E27FC236}">
                <a16:creationId xmlns:a16="http://schemas.microsoft.com/office/drawing/2014/main" id="{025F56FC-7E12-4A4C-9095-F2D5C010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440" y="2772309"/>
            <a:ext cx="265176" cy="265176"/>
          </a:xfrm>
          <a:prstGeom prst="rect">
            <a:avLst/>
          </a:prstGeom>
        </p:spPr>
      </p:pic>
      <p:pic>
        <p:nvPicPr>
          <p:cNvPr id="31" name="Content Placeholder 6" descr="Man">
            <a:extLst>
              <a:ext uri="{FF2B5EF4-FFF2-40B4-BE49-F238E27FC236}">
                <a16:creationId xmlns:a16="http://schemas.microsoft.com/office/drawing/2014/main" id="{E1A1EF7A-D935-4B88-BA71-7517C6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17" y="5488301"/>
            <a:ext cx="265176" cy="265176"/>
          </a:xfrm>
          <a:prstGeom prst="rect">
            <a:avLst/>
          </a:prstGeom>
        </p:spPr>
      </p:pic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1BB4C6C9-886B-4065-81AA-38A67D87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734" y="3487442"/>
            <a:ext cx="265176" cy="265176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886EC545-F933-40E0-92FB-53141374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262" y="4696761"/>
            <a:ext cx="265176" cy="265176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4A59C571-9B20-4E98-93C0-AB1B7A20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546" y="3999689"/>
            <a:ext cx="265176" cy="265176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53CFDE38-399F-42F8-9E8C-AC9FF358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395" y="5420288"/>
            <a:ext cx="265176" cy="265176"/>
          </a:xfrm>
          <a:prstGeom prst="rect">
            <a:avLst/>
          </a:prstGeom>
        </p:spPr>
      </p:pic>
      <p:pic>
        <p:nvPicPr>
          <p:cNvPr id="36" name="Content Placeholder 6" descr="Man">
            <a:extLst>
              <a:ext uri="{FF2B5EF4-FFF2-40B4-BE49-F238E27FC236}">
                <a16:creationId xmlns:a16="http://schemas.microsoft.com/office/drawing/2014/main" id="{435503CE-89D1-438B-BCAE-07D197BB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811" y="4645009"/>
            <a:ext cx="265176" cy="265176"/>
          </a:xfrm>
          <a:prstGeom prst="rect">
            <a:avLst/>
          </a:prstGeom>
        </p:spPr>
      </p:pic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024ED63D-F35B-4B69-93FF-D3E850F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226" y="4754812"/>
            <a:ext cx="265176" cy="265176"/>
          </a:xfrm>
          <a:prstGeom prst="rect">
            <a:avLst/>
          </a:prstGeom>
        </p:spPr>
      </p:pic>
      <p:pic>
        <p:nvPicPr>
          <p:cNvPr id="38" name="Content Placeholder 6" descr="Man">
            <a:extLst>
              <a:ext uri="{FF2B5EF4-FFF2-40B4-BE49-F238E27FC236}">
                <a16:creationId xmlns:a16="http://schemas.microsoft.com/office/drawing/2014/main" id="{3F5140C9-A654-4A95-B3CE-775BDC40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904" y="4561001"/>
            <a:ext cx="265176" cy="265176"/>
          </a:xfrm>
          <a:prstGeom prst="rect">
            <a:avLst/>
          </a:prstGeom>
        </p:spPr>
      </p:pic>
      <p:pic>
        <p:nvPicPr>
          <p:cNvPr id="39" name="Content Placeholder 6" descr="Man">
            <a:extLst>
              <a:ext uri="{FF2B5EF4-FFF2-40B4-BE49-F238E27FC236}">
                <a16:creationId xmlns:a16="http://schemas.microsoft.com/office/drawing/2014/main" id="{71CF735C-00D2-433C-9216-911759B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952" y="3477754"/>
            <a:ext cx="265176" cy="265176"/>
          </a:xfrm>
          <a:prstGeom prst="rect">
            <a:avLst/>
          </a:prstGeom>
        </p:spPr>
      </p:pic>
      <p:pic>
        <p:nvPicPr>
          <p:cNvPr id="40" name="Content Placeholder 6" descr="Man">
            <a:extLst>
              <a:ext uri="{FF2B5EF4-FFF2-40B4-BE49-F238E27FC236}">
                <a16:creationId xmlns:a16="http://schemas.microsoft.com/office/drawing/2014/main" id="{79E6ED4C-1C23-42F4-A1C0-54C12A44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120" y="2834964"/>
            <a:ext cx="265176" cy="265176"/>
          </a:xfrm>
          <a:prstGeom prst="rect">
            <a:avLst/>
          </a:prstGeom>
        </p:spPr>
      </p:pic>
      <p:pic>
        <p:nvPicPr>
          <p:cNvPr id="41" name="Content Placeholder 6" descr="Man">
            <a:extLst>
              <a:ext uri="{FF2B5EF4-FFF2-40B4-BE49-F238E27FC236}">
                <a16:creationId xmlns:a16="http://schemas.microsoft.com/office/drawing/2014/main" id="{0EF7C822-F3B4-49CE-A284-30F01188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393" y="3042751"/>
            <a:ext cx="265176" cy="265176"/>
          </a:xfrm>
          <a:prstGeom prst="rect">
            <a:avLst/>
          </a:prstGeom>
        </p:spPr>
      </p:pic>
      <p:pic>
        <p:nvPicPr>
          <p:cNvPr id="42" name="Content Placeholder 6" descr="Man">
            <a:extLst>
              <a:ext uri="{FF2B5EF4-FFF2-40B4-BE49-F238E27FC236}">
                <a16:creationId xmlns:a16="http://schemas.microsoft.com/office/drawing/2014/main" id="{98ADAECE-7BF9-45E1-BD5C-6874347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20" y="4226688"/>
            <a:ext cx="265176" cy="265176"/>
          </a:xfrm>
          <a:prstGeom prst="rect">
            <a:avLst/>
          </a:prstGeom>
        </p:spPr>
      </p:pic>
      <p:pic>
        <p:nvPicPr>
          <p:cNvPr id="43" name="Content Placeholder 6" descr="Man">
            <a:extLst>
              <a:ext uri="{FF2B5EF4-FFF2-40B4-BE49-F238E27FC236}">
                <a16:creationId xmlns:a16="http://schemas.microsoft.com/office/drawing/2014/main" id="{E70CC0A3-2175-47E9-A3A5-D5925FE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52" y="2882703"/>
            <a:ext cx="265176" cy="265176"/>
          </a:xfrm>
          <a:prstGeom prst="rect">
            <a:avLst/>
          </a:prstGeom>
        </p:spPr>
      </p:pic>
      <p:pic>
        <p:nvPicPr>
          <p:cNvPr id="44" name="Content Placeholder 6" descr="Man">
            <a:extLst>
              <a:ext uri="{FF2B5EF4-FFF2-40B4-BE49-F238E27FC236}">
                <a16:creationId xmlns:a16="http://schemas.microsoft.com/office/drawing/2014/main" id="{68644638-5240-4596-AACB-3B84A0F97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768" y="5927213"/>
            <a:ext cx="265176" cy="265176"/>
          </a:xfrm>
          <a:prstGeom prst="rect">
            <a:avLst/>
          </a:prstGeom>
        </p:spPr>
      </p:pic>
      <p:pic>
        <p:nvPicPr>
          <p:cNvPr id="45" name="Content Placeholder 6" descr="Man">
            <a:extLst>
              <a:ext uri="{FF2B5EF4-FFF2-40B4-BE49-F238E27FC236}">
                <a16:creationId xmlns:a16="http://schemas.microsoft.com/office/drawing/2014/main" id="{6C2CDEDC-EC27-4A34-893E-82D966F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418" y="4975573"/>
            <a:ext cx="265176" cy="265176"/>
          </a:xfrm>
          <a:prstGeom prst="rect">
            <a:avLst/>
          </a:prstGeom>
        </p:spPr>
      </p:pic>
      <p:pic>
        <p:nvPicPr>
          <p:cNvPr id="46" name="Content Placeholder 6" descr="Man">
            <a:extLst>
              <a:ext uri="{FF2B5EF4-FFF2-40B4-BE49-F238E27FC236}">
                <a16:creationId xmlns:a16="http://schemas.microsoft.com/office/drawing/2014/main" id="{4118620B-4359-484F-B0B7-1C47409C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60" y="6002615"/>
            <a:ext cx="265176" cy="265176"/>
          </a:xfrm>
          <a:prstGeom prst="rect">
            <a:avLst/>
          </a:prstGeom>
        </p:spPr>
      </p:pic>
      <p:pic>
        <p:nvPicPr>
          <p:cNvPr id="47" name="Content Placeholder 6" descr="Man">
            <a:extLst>
              <a:ext uri="{FF2B5EF4-FFF2-40B4-BE49-F238E27FC236}">
                <a16:creationId xmlns:a16="http://schemas.microsoft.com/office/drawing/2014/main" id="{353D8F49-5DD2-41FD-AB88-F8B4EF3F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20" y="6149239"/>
            <a:ext cx="265176" cy="265176"/>
          </a:xfrm>
          <a:prstGeom prst="rect">
            <a:avLst/>
          </a:prstGeom>
        </p:spPr>
      </p:pic>
      <p:pic>
        <p:nvPicPr>
          <p:cNvPr id="48" name="Content Placeholder 6" descr="Man">
            <a:extLst>
              <a:ext uri="{FF2B5EF4-FFF2-40B4-BE49-F238E27FC236}">
                <a16:creationId xmlns:a16="http://schemas.microsoft.com/office/drawing/2014/main" id="{96241C8F-01B4-4A34-8D27-D6C957D8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34" y="5773394"/>
            <a:ext cx="265176" cy="265176"/>
          </a:xfrm>
          <a:prstGeom prst="rect">
            <a:avLst/>
          </a:prstGeom>
        </p:spPr>
      </p:pic>
      <p:pic>
        <p:nvPicPr>
          <p:cNvPr id="49" name="Content Placeholder 6" descr="Man">
            <a:extLst>
              <a:ext uri="{FF2B5EF4-FFF2-40B4-BE49-F238E27FC236}">
                <a16:creationId xmlns:a16="http://schemas.microsoft.com/office/drawing/2014/main" id="{977317A6-8754-4338-B98B-45DD6FA1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1620" y="3571601"/>
            <a:ext cx="265176" cy="265176"/>
          </a:xfrm>
          <a:prstGeom prst="rect">
            <a:avLst/>
          </a:prstGeom>
        </p:spPr>
      </p:pic>
      <p:pic>
        <p:nvPicPr>
          <p:cNvPr id="50" name="Content Placeholder 6" descr="Man">
            <a:extLst>
              <a:ext uri="{FF2B5EF4-FFF2-40B4-BE49-F238E27FC236}">
                <a16:creationId xmlns:a16="http://schemas.microsoft.com/office/drawing/2014/main" id="{6241F68A-8178-494E-92C0-4BDE7BF7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961" y="6048021"/>
            <a:ext cx="265176" cy="265176"/>
          </a:xfrm>
          <a:prstGeom prst="rect">
            <a:avLst/>
          </a:prstGeom>
        </p:spPr>
      </p:pic>
      <p:pic>
        <p:nvPicPr>
          <p:cNvPr id="51" name="Content Placeholder 6" descr="Man">
            <a:extLst>
              <a:ext uri="{FF2B5EF4-FFF2-40B4-BE49-F238E27FC236}">
                <a16:creationId xmlns:a16="http://schemas.microsoft.com/office/drawing/2014/main" id="{9F1ECB19-04A4-4DC3-9A05-C64887D7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75" y="6219580"/>
            <a:ext cx="265176" cy="265176"/>
          </a:xfrm>
          <a:prstGeom prst="rect">
            <a:avLst/>
          </a:prstGeom>
        </p:spPr>
      </p:pic>
      <p:pic>
        <p:nvPicPr>
          <p:cNvPr id="52" name="Content Placeholder 6" descr="Man">
            <a:extLst>
              <a:ext uri="{FF2B5EF4-FFF2-40B4-BE49-F238E27FC236}">
                <a16:creationId xmlns:a16="http://schemas.microsoft.com/office/drawing/2014/main" id="{BC062B3B-F56E-473E-92AF-24FFC84A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798" y="4268415"/>
            <a:ext cx="265176" cy="265176"/>
          </a:xfrm>
          <a:prstGeom prst="rect">
            <a:avLst/>
          </a:prstGeom>
        </p:spPr>
      </p:pic>
      <p:pic>
        <p:nvPicPr>
          <p:cNvPr id="53" name="Content Placeholder 6" descr="Man">
            <a:extLst>
              <a:ext uri="{FF2B5EF4-FFF2-40B4-BE49-F238E27FC236}">
                <a16:creationId xmlns:a16="http://schemas.microsoft.com/office/drawing/2014/main" id="{3067E0E8-1930-4C06-89B7-E76F4215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0" y="5025980"/>
            <a:ext cx="265176" cy="265176"/>
          </a:xfrm>
          <a:prstGeom prst="rect">
            <a:avLst/>
          </a:prstGeom>
        </p:spPr>
      </p:pic>
      <p:pic>
        <p:nvPicPr>
          <p:cNvPr id="54" name="Content Placeholder 6" descr="Man">
            <a:extLst>
              <a:ext uri="{FF2B5EF4-FFF2-40B4-BE49-F238E27FC236}">
                <a16:creationId xmlns:a16="http://schemas.microsoft.com/office/drawing/2014/main" id="{E0E402A9-7535-490C-B106-5BDBBD5A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32" y="3681995"/>
            <a:ext cx="265176" cy="265176"/>
          </a:xfrm>
          <a:prstGeom prst="rect">
            <a:avLst/>
          </a:prstGeom>
        </p:spPr>
      </p:pic>
      <p:pic>
        <p:nvPicPr>
          <p:cNvPr id="55" name="Content Placeholder 6" descr="Man">
            <a:extLst>
              <a:ext uri="{FF2B5EF4-FFF2-40B4-BE49-F238E27FC236}">
                <a16:creationId xmlns:a16="http://schemas.microsoft.com/office/drawing/2014/main" id="{8FB35D5B-8C9C-423B-9D88-FE50D202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072" y="5615518"/>
            <a:ext cx="265176" cy="265176"/>
          </a:xfrm>
          <a:prstGeom prst="rect">
            <a:avLst/>
          </a:prstGeom>
        </p:spPr>
      </p:pic>
      <p:pic>
        <p:nvPicPr>
          <p:cNvPr id="56" name="Content Placeholder 6" descr="Man">
            <a:extLst>
              <a:ext uri="{FF2B5EF4-FFF2-40B4-BE49-F238E27FC236}">
                <a16:creationId xmlns:a16="http://schemas.microsoft.com/office/drawing/2014/main" id="{A9786232-ECDF-40DD-9803-29C6BC3A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985" y="2918765"/>
            <a:ext cx="265176" cy="265176"/>
          </a:xfrm>
          <a:prstGeom prst="rect">
            <a:avLst/>
          </a:prstGeom>
        </p:spPr>
      </p:pic>
      <p:pic>
        <p:nvPicPr>
          <p:cNvPr id="57" name="Content Placeholder 6" descr="Man">
            <a:extLst>
              <a:ext uri="{FF2B5EF4-FFF2-40B4-BE49-F238E27FC236}">
                <a16:creationId xmlns:a16="http://schemas.microsoft.com/office/drawing/2014/main" id="{7A14721A-7B73-4490-AFE9-72E9D16B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029" y="4726322"/>
            <a:ext cx="265176" cy="265176"/>
          </a:xfrm>
          <a:prstGeom prst="rect">
            <a:avLst/>
          </a:prstGeom>
        </p:spPr>
      </p:pic>
      <p:pic>
        <p:nvPicPr>
          <p:cNvPr id="58" name="Content Placeholder 6" descr="Man">
            <a:extLst>
              <a:ext uri="{FF2B5EF4-FFF2-40B4-BE49-F238E27FC236}">
                <a16:creationId xmlns:a16="http://schemas.microsoft.com/office/drawing/2014/main" id="{CE0C4E00-B558-4668-9086-BFEE1526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4" y="4423817"/>
            <a:ext cx="265176" cy="265176"/>
          </a:xfrm>
          <a:prstGeom prst="rect">
            <a:avLst/>
          </a:prstGeom>
        </p:spPr>
      </p:pic>
      <p:pic>
        <p:nvPicPr>
          <p:cNvPr id="59" name="Content Placeholder 6" descr="Man">
            <a:extLst>
              <a:ext uri="{FF2B5EF4-FFF2-40B4-BE49-F238E27FC236}">
                <a16:creationId xmlns:a16="http://schemas.microsoft.com/office/drawing/2014/main" id="{4B86E358-75B0-451D-8E5B-E5632F1B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9089" y="6210798"/>
            <a:ext cx="265176" cy="265176"/>
          </a:xfrm>
          <a:prstGeom prst="rect">
            <a:avLst/>
          </a:prstGeom>
        </p:spPr>
      </p:pic>
      <p:pic>
        <p:nvPicPr>
          <p:cNvPr id="60" name="Content Placeholder 6" descr="Man">
            <a:extLst>
              <a:ext uri="{FF2B5EF4-FFF2-40B4-BE49-F238E27FC236}">
                <a16:creationId xmlns:a16="http://schemas.microsoft.com/office/drawing/2014/main" id="{04F534A6-F077-417E-B242-B435D977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6294481"/>
            <a:ext cx="265176" cy="265176"/>
          </a:xfrm>
          <a:prstGeom prst="rect">
            <a:avLst/>
          </a:prstGeom>
        </p:spPr>
      </p:pic>
      <p:pic>
        <p:nvPicPr>
          <p:cNvPr id="61" name="Content Placeholder 6" descr="Man">
            <a:extLst>
              <a:ext uri="{FF2B5EF4-FFF2-40B4-BE49-F238E27FC236}">
                <a16:creationId xmlns:a16="http://schemas.microsoft.com/office/drawing/2014/main" id="{CE93E484-8562-47C9-9B86-DEDE95E1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6" y="4947793"/>
            <a:ext cx="265176" cy="265176"/>
          </a:xfrm>
          <a:prstGeom prst="rect">
            <a:avLst/>
          </a:prstGeom>
        </p:spPr>
      </p:pic>
      <p:pic>
        <p:nvPicPr>
          <p:cNvPr id="62" name="Content Placeholder 6" descr="Man">
            <a:extLst>
              <a:ext uri="{FF2B5EF4-FFF2-40B4-BE49-F238E27FC236}">
                <a16:creationId xmlns:a16="http://schemas.microsoft.com/office/drawing/2014/main" id="{8B606265-8F20-4F6C-8686-0745B78A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398" y="3947775"/>
            <a:ext cx="265176" cy="265176"/>
          </a:xfrm>
          <a:prstGeom prst="rect">
            <a:avLst/>
          </a:prstGeom>
        </p:spPr>
      </p:pic>
      <p:pic>
        <p:nvPicPr>
          <p:cNvPr id="63" name="Content Placeholder 6" descr="Man">
            <a:extLst>
              <a:ext uri="{FF2B5EF4-FFF2-40B4-BE49-F238E27FC236}">
                <a16:creationId xmlns:a16="http://schemas.microsoft.com/office/drawing/2014/main" id="{3B24D247-7B6C-4C2C-8C77-0DDC42ED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882" y="3670735"/>
            <a:ext cx="265176" cy="265176"/>
          </a:xfrm>
          <a:prstGeom prst="rect">
            <a:avLst/>
          </a:prstGeom>
        </p:spPr>
      </p:pic>
      <p:pic>
        <p:nvPicPr>
          <p:cNvPr id="64" name="Content Placeholder 6" descr="Man">
            <a:extLst>
              <a:ext uri="{FF2B5EF4-FFF2-40B4-BE49-F238E27FC236}">
                <a16:creationId xmlns:a16="http://schemas.microsoft.com/office/drawing/2014/main" id="{0E594BD0-03E0-46C3-AB46-C6A4C112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6050" y="3027945"/>
            <a:ext cx="265176" cy="265176"/>
          </a:xfrm>
          <a:prstGeom prst="rect">
            <a:avLst/>
          </a:prstGeom>
        </p:spPr>
      </p:pic>
      <p:pic>
        <p:nvPicPr>
          <p:cNvPr id="65" name="Content Placeholder 6" descr="Man">
            <a:extLst>
              <a:ext uri="{FF2B5EF4-FFF2-40B4-BE49-F238E27FC236}">
                <a16:creationId xmlns:a16="http://schemas.microsoft.com/office/drawing/2014/main" id="{3DC26D70-556F-49FC-9A5C-8B1A134F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04" y="4533591"/>
            <a:ext cx="265176" cy="265176"/>
          </a:xfrm>
          <a:prstGeom prst="rect">
            <a:avLst/>
          </a:prstGeom>
        </p:spPr>
      </p:pic>
      <p:pic>
        <p:nvPicPr>
          <p:cNvPr id="66" name="Content Placeholder 6" descr="Man">
            <a:extLst>
              <a:ext uri="{FF2B5EF4-FFF2-40B4-BE49-F238E27FC236}">
                <a16:creationId xmlns:a16="http://schemas.microsoft.com/office/drawing/2014/main" id="{C6C045B5-394D-448E-9DFB-5397CA86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6418" y="3947775"/>
            <a:ext cx="265176" cy="265176"/>
          </a:xfrm>
          <a:prstGeom prst="rect">
            <a:avLst/>
          </a:prstGeom>
        </p:spPr>
      </p:pic>
      <p:pic>
        <p:nvPicPr>
          <p:cNvPr id="67" name="Content Placeholder 6" descr="Man">
            <a:extLst>
              <a:ext uri="{FF2B5EF4-FFF2-40B4-BE49-F238E27FC236}">
                <a16:creationId xmlns:a16="http://schemas.microsoft.com/office/drawing/2014/main" id="{BA6475ED-B162-43FC-AACC-499CB42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8750" y="3027945"/>
            <a:ext cx="265176" cy="265176"/>
          </a:xfrm>
          <a:prstGeom prst="rect">
            <a:avLst/>
          </a:prstGeom>
        </p:spPr>
      </p:pic>
      <p:pic>
        <p:nvPicPr>
          <p:cNvPr id="68" name="Content Placeholder 6" descr="Man">
            <a:extLst>
              <a:ext uri="{FF2B5EF4-FFF2-40B4-BE49-F238E27FC236}">
                <a16:creationId xmlns:a16="http://schemas.microsoft.com/office/drawing/2014/main" id="{E1F75345-EED9-4035-938C-B9D2042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189" y="4721959"/>
            <a:ext cx="265176" cy="265176"/>
          </a:xfrm>
          <a:prstGeom prst="rect">
            <a:avLst/>
          </a:prstGeom>
        </p:spPr>
      </p:pic>
      <p:pic>
        <p:nvPicPr>
          <p:cNvPr id="69" name="Content Placeholder 6" descr="Man">
            <a:extLst>
              <a:ext uri="{FF2B5EF4-FFF2-40B4-BE49-F238E27FC236}">
                <a16:creationId xmlns:a16="http://schemas.microsoft.com/office/drawing/2014/main" id="{807E00A1-7424-427B-BDD3-E6E3F7DFA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099" y="2882703"/>
            <a:ext cx="265176" cy="265176"/>
          </a:xfrm>
          <a:prstGeom prst="rect">
            <a:avLst/>
          </a:prstGeom>
        </p:spPr>
      </p:pic>
      <p:pic>
        <p:nvPicPr>
          <p:cNvPr id="70" name="Content Placeholder 6" descr="Man">
            <a:extLst>
              <a:ext uri="{FF2B5EF4-FFF2-40B4-BE49-F238E27FC236}">
                <a16:creationId xmlns:a16="http://schemas.microsoft.com/office/drawing/2014/main" id="{8E0CD921-98DB-4558-8F15-5AD293A4F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588" y="3021628"/>
            <a:ext cx="265176" cy="265176"/>
          </a:xfrm>
          <a:prstGeom prst="rect">
            <a:avLst/>
          </a:prstGeom>
        </p:spPr>
      </p:pic>
      <p:pic>
        <p:nvPicPr>
          <p:cNvPr id="71" name="Content Placeholder 6" descr="Man">
            <a:extLst>
              <a:ext uri="{FF2B5EF4-FFF2-40B4-BE49-F238E27FC236}">
                <a16:creationId xmlns:a16="http://schemas.microsoft.com/office/drawing/2014/main" id="{7747F222-764D-469A-8E51-6F2F0EBE9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479" y="4815205"/>
            <a:ext cx="265176" cy="265176"/>
          </a:xfrm>
          <a:prstGeom prst="rect">
            <a:avLst/>
          </a:prstGeom>
        </p:spPr>
      </p:pic>
      <p:pic>
        <p:nvPicPr>
          <p:cNvPr id="72" name="Content Placeholder 6" descr="Man">
            <a:extLst>
              <a:ext uri="{FF2B5EF4-FFF2-40B4-BE49-F238E27FC236}">
                <a16:creationId xmlns:a16="http://schemas.microsoft.com/office/drawing/2014/main" id="{AEAFFCB6-6651-4961-B355-A4EAF5D6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44" y="5673006"/>
            <a:ext cx="265176" cy="265176"/>
          </a:xfrm>
          <a:prstGeom prst="rect">
            <a:avLst/>
          </a:prstGeom>
        </p:spPr>
      </p:pic>
      <p:pic>
        <p:nvPicPr>
          <p:cNvPr id="73" name="Content Placeholder 6" descr="Man">
            <a:extLst>
              <a:ext uri="{FF2B5EF4-FFF2-40B4-BE49-F238E27FC236}">
                <a16:creationId xmlns:a16="http://schemas.microsoft.com/office/drawing/2014/main" id="{D38DB724-F471-43D1-BC80-2A091B3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5529" y="5962982"/>
            <a:ext cx="265176" cy="265176"/>
          </a:xfrm>
          <a:prstGeom prst="rect">
            <a:avLst/>
          </a:prstGeom>
        </p:spPr>
      </p:pic>
      <p:pic>
        <p:nvPicPr>
          <p:cNvPr id="74" name="Content Placeholder 6" descr="Man">
            <a:extLst>
              <a:ext uri="{FF2B5EF4-FFF2-40B4-BE49-F238E27FC236}">
                <a16:creationId xmlns:a16="http://schemas.microsoft.com/office/drawing/2014/main" id="{DE796E86-3CDB-4ECA-AC5E-54FB4936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0634" y="5204330"/>
            <a:ext cx="265176" cy="265176"/>
          </a:xfrm>
          <a:prstGeom prst="rect">
            <a:avLst/>
          </a:prstGeom>
        </p:spPr>
      </p:pic>
      <p:pic>
        <p:nvPicPr>
          <p:cNvPr id="75" name="Content Placeholder 6" descr="Man">
            <a:extLst>
              <a:ext uri="{FF2B5EF4-FFF2-40B4-BE49-F238E27FC236}">
                <a16:creationId xmlns:a16="http://schemas.microsoft.com/office/drawing/2014/main" id="{1598D102-5C4D-4891-B415-05EB3FC8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5414087"/>
            <a:ext cx="265176" cy="265176"/>
          </a:xfrm>
          <a:prstGeom prst="rect">
            <a:avLst/>
          </a:prstGeom>
        </p:spPr>
      </p:pic>
      <p:pic>
        <p:nvPicPr>
          <p:cNvPr id="76" name="Content Placeholder 6" descr="Man">
            <a:extLst>
              <a:ext uri="{FF2B5EF4-FFF2-40B4-BE49-F238E27FC236}">
                <a16:creationId xmlns:a16="http://schemas.microsoft.com/office/drawing/2014/main" id="{E1588074-59B5-4B0E-8F13-5E6916C52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052" y="3451279"/>
            <a:ext cx="265176" cy="265176"/>
          </a:xfrm>
          <a:prstGeom prst="rect">
            <a:avLst/>
          </a:prstGeom>
        </p:spPr>
      </p:pic>
      <p:pic>
        <p:nvPicPr>
          <p:cNvPr id="77" name="Content Placeholder 6" descr="Man">
            <a:extLst>
              <a:ext uri="{FF2B5EF4-FFF2-40B4-BE49-F238E27FC236}">
                <a16:creationId xmlns:a16="http://schemas.microsoft.com/office/drawing/2014/main" id="{9C73C9DD-F645-4196-9E45-79BE9E65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992" y="2934486"/>
            <a:ext cx="265176" cy="265176"/>
          </a:xfrm>
          <a:prstGeom prst="rect">
            <a:avLst/>
          </a:prstGeom>
        </p:spPr>
      </p:pic>
      <p:pic>
        <p:nvPicPr>
          <p:cNvPr id="78" name="Content Placeholder 6" descr="Man">
            <a:extLst>
              <a:ext uri="{FF2B5EF4-FFF2-40B4-BE49-F238E27FC236}">
                <a16:creationId xmlns:a16="http://schemas.microsoft.com/office/drawing/2014/main" id="{14F36FE9-5B8D-45E1-95D0-C1646303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660" y="4031131"/>
            <a:ext cx="265176" cy="265176"/>
          </a:xfrm>
          <a:prstGeom prst="rect">
            <a:avLst/>
          </a:prstGeom>
        </p:spPr>
      </p:pic>
      <p:pic>
        <p:nvPicPr>
          <p:cNvPr id="79" name="Content Placeholder 6" descr="Man">
            <a:extLst>
              <a:ext uri="{FF2B5EF4-FFF2-40B4-BE49-F238E27FC236}">
                <a16:creationId xmlns:a16="http://schemas.microsoft.com/office/drawing/2014/main" id="{3DBB203A-4DEC-4469-86D9-69A633BF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83" y="4907745"/>
            <a:ext cx="265176" cy="265176"/>
          </a:xfrm>
          <a:prstGeom prst="rect">
            <a:avLst/>
          </a:prstGeom>
        </p:spPr>
      </p:pic>
      <p:pic>
        <p:nvPicPr>
          <p:cNvPr id="80" name="Content Placeholder 6" descr="Man">
            <a:extLst>
              <a:ext uri="{FF2B5EF4-FFF2-40B4-BE49-F238E27FC236}">
                <a16:creationId xmlns:a16="http://schemas.microsoft.com/office/drawing/2014/main" id="{E85740F6-1A0D-4CFF-B381-449370A1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1532" y="3137007"/>
            <a:ext cx="265176" cy="265176"/>
          </a:xfrm>
          <a:prstGeom prst="rect">
            <a:avLst/>
          </a:prstGeom>
        </p:spPr>
      </p:pic>
      <p:pic>
        <p:nvPicPr>
          <p:cNvPr id="81" name="Content Placeholder 6" descr="Man">
            <a:extLst>
              <a:ext uri="{FF2B5EF4-FFF2-40B4-BE49-F238E27FC236}">
                <a16:creationId xmlns:a16="http://schemas.microsoft.com/office/drawing/2014/main" id="{24B1AB81-1438-4635-A62C-82F14B07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229" y="6016651"/>
            <a:ext cx="265176" cy="265176"/>
          </a:xfrm>
          <a:prstGeom prst="rect">
            <a:avLst/>
          </a:prstGeom>
        </p:spPr>
      </p:pic>
      <p:pic>
        <p:nvPicPr>
          <p:cNvPr id="82" name="Content Placeholder 6" descr="Man">
            <a:extLst>
              <a:ext uri="{FF2B5EF4-FFF2-40B4-BE49-F238E27FC236}">
                <a16:creationId xmlns:a16="http://schemas.microsoft.com/office/drawing/2014/main" id="{5E412B88-08A6-4298-9530-7F3948AA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0826" y="3852140"/>
            <a:ext cx="265176" cy="265176"/>
          </a:xfrm>
          <a:prstGeom prst="rect">
            <a:avLst/>
          </a:prstGeom>
        </p:spPr>
      </p:pic>
      <p:pic>
        <p:nvPicPr>
          <p:cNvPr id="83" name="Content Placeholder 6" descr="Man">
            <a:extLst>
              <a:ext uri="{FF2B5EF4-FFF2-40B4-BE49-F238E27FC236}">
                <a16:creationId xmlns:a16="http://schemas.microsoft.com/office/drawing/2014/main" id="{9AA9B625-2AE7-44AD-89A8-EF239A28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54" y="5061459"/>
            <a:ext cx="265176" cy="265176"/>
          </a:xfrm>
          <a:prstGeom prst="rect">
            <a:avLst/>
          </a:prstGeom>
        </p:spPr>
      </p:pic>
      <p:pic>
        <p:nvPicPr>
          <p:cNvPr id="84" name="Content Placeholder 6" descr="Man">
            <a:extLst>
              <a:ext uri="{FF2B5EF4-FFF2-40B4-BE49-F238E27FC236}">
                <a16:creationId xmlns:a16="http://schemas.microsoft.com/office/drawing/2014/main" id="{3305D32E-3CD8-4757-A957-25D145B3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436" y="4298916"/>
            <a:ext cx="265176" cy="265176"/>
          </a:xfrm>
          <a:prstGeom prst="rect">
            <a:avLst/>
          </a:prstGeom>
        </p:spPr>
      </p:pic>
      <p:pic>
        <p:nvPicPr>
          <p:cNvPr id="85" name="Content Placeholder 6" descr="Man">
            <a:extLst>
              <a:ext uri="{FF2B5EF4-FFF2-40B4-BE49-F238E27FC236}">
                <a16:creationId xmlns:a16="http://schemas.microsoft.com/office/drawing/2014/main" id="{A62A662A-FEF1-4692-9633-4C65896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487" y="5784986"/>
            <a:ext cx="265176" cy="265176"/>
          </a:xfrm>
          <a:prstGeom prst="rect">
            <a:avLst/>
          </a:prstGeom>
        </p:spPr>
      </p:pic>
      <p:pic>
        <p:nvPicPr>
          <p:cNvPr id="86" name="Content Placeholder 6" descr="Man">
            <a:extLst>
              <a:ext uri="{FF2B5EF4-FFF2-40B4-BE49-F238E27FC236}">
                <a16:creationId xmlns:a16="http://schemas.microsoft.com/office/drawing/2014/main" id="{0304A576-BC3F-4056-8AD2-F85C9598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632" y="5488301"/>
            <a:ext cx="265176" cy="265176"/>
          </a:xfrm>
          <a:prstGeom prst="rect">
            <a:avLst/>
          </a:prstGeom>
        </p:spPr>
      </p:pic>
      <p:pic>
        <p:nvPicPr>
          <p:cNvPr id="87" name="Content Placeholder 6" descr="Man">
            <a:extLst>
              <a:ext uri="{FF2B5EF4-FFF2-40B4-BE49-F238E27FC236}">
                <a16:creationId xmlns:a16="http://schemas.microsoft.com/office/drawing/2014/main" id="{100DA302-96F5-4C16-A81F-67DA07F6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59" y="5345353"/>
            <a:ext cx="265176" cy="265176"/>
          </a:xfrm>
          <a:prstGeom prst="rect">
            <a:avLst/>
          </a:prstGeom>
        </p:spPr>
      </p:pic>
      <p:pic>
        <p:nvPicPr>
          <p:cNvPr id="88" name="Content Placeholder 6" descr="Man">
            <a:extLst>
              <a:ext uri="{FF2B5EF4-FFF2-40B4-BE49-F238E27FC236}">
                <a16:creationId xmlns:a16="http://schemas.microsoft.com/office/drawing/2014/main" id="{B0F54092-8DE0-40C7-8D3A-3E9BC77C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96" y="4925699"/>
            <a:ext cx="265176" cy="265176"/>
          </a:xfrm>
          <a:prstGeom prst="rect">
            <a:avLst/>
          </a:prstGeom>
        </p:spPr>
      </p:pic>
      <p:pic>
        <p:nvPicPr>
          <p:cNvPr id="89" name="Content Placeholder 6" descr="Man">
            <a:extLst>
              <a:ext uri="{FF2B5EF4-FFF2-40B4-BE49-F238E27FC236}">
                <a16:creationId xmlns:a16="http://schemas.microsoft.com/office/drawing/2014/main" id="{B6418F9F-7DD6-47DA-B15D-FD08828A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044" y="3842452"/>
            <a:ext cx="265176" cy="265176"/>
          </a:xfrm>
          <a:prstGeom prst="rect">
            <a:avLst/>
          </a:prstGeom>
        </p:spPr>
      </p:pic>
      <p:pic>
        <p:nvPicPr>
          <p:cNvPr id="90" name="Content Placeholder 6" descr="Man">
            <a:extLst>
              <a:ext uri="{FF2B5EF4-FFF2-40B4-BE49-F238E27FC236}">
                <a16:creationId xmlns:a16="http://schemas.microsoft.com/office/drawing/2014/main" id="{BB657C5D-B7A0-4CE9-8A4C-CAD931AA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212" y="3199662"/>
            <a:ext cx="265176" cy="265176"/>
          </a:xfrm>
          <a:prstGeom prst="rect">
            <a:avLst/>
          </a:prstGeom>
        </p:spPr>
      </p:pic>
      <p:pic>
        <p:nvPicPr>
          <p:cNvPr id="91" name="Content Placeholder 6" descr="Man">
            <a:extLst>
              <a:ext uri="{FF2B5EF4-FFF2-40B4-BE49-F238E27FC236}">
                <a16:creationId xmlns:a16="http://schemas.microsoft.com/office/drawing/2014/main" id="{49035F9C-8E33-42A6-9B78-B417208D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092" y="3862779"/>
            <a:ext cx="265176" cy="265176"/>
          </a:xfrm>
          <a:prstGeom prst="rect">
            <a:avLst/>
          </a:prstGeom>
        </p:spPr>
      </p:pic>
      <p:pic>
        <p:nvPicPr>
          <p:cNvPr id="92" name="Content Placeholder 6" descr="Man">
            <a:extLst>
              <a:ext uri="{FF2B5EF4-FFF2-40B4-BE49-F238E27FC236}">
                <a16:creationId xmlns:a16="http://schemas.microsoft.com/office/drawing/2014/main" id="{89E8BE0A-CF96-4BE9-84B7-F07D84E8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12" y="4591386"/>
            <a:ext cx="265176" cy="265176"/>
          </a:xfrm>
          <a:prstGeom prst="rect">
            <a:avLst/>
          </a:prstGeom>
        </p:spPr>
      </p:pic>
      <p:pic>
        <p:nvPicPr>
          <p:cNvPr id="93" name="Content Placeholder 6" descr="Man">
            <a:extLst>
              <a:ext uri="{FF2B5EF4-FFF2-40B4-BE49-F238E27FC236}">
                <a16:creationId xmlns:a16="http://schemas.microsoft.com/office/drawing/2014/main" id="{C913525A-A84B-4D53-A1EC-A6D0E715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44" y="3247401"/>
            <a:ext cx="265176" cy="265176"/>
          </a:xfrm>
          <a:prstGeom prst="rect">
            <a:avLst/>
          </a:prstGeom>
        </p:spPr>
      </p:pic>
      <p:pic>
        <p:nvPicPr>
          <p:cNvPr id="94" name="Content Placeholder 6" descr="Man">
            <a:extLst>
              <a:ext uri="{FF2B5EF4-FFF2-40B4-BE49-F238E27FC236}">
                <a16:creationId xmlns:a16="http://schemas.microsoft.com/office/drawing/2014/main" id="{FFE81E6D-E834-4A58-8F4E-CA4159F2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5860" y="6291911"/>
            <a:ext cx="265176" cy="265176"/>
          </a:xfrm>
          <a:prstGeom prst="rect">
            <a:avLst/>
          </a:prstGeom>
        </p:spPr>
      </p:pic>
      <p:pic>
        <p:nvPicPr>
          <p:cNvPr id="95" name="Content Placeholder 6" descr="Man">
            <a:extLst>
              <a:ext uri="{FF2B5EF4-FFF2-40B4-BE49-F238E27FC236}">
                <a16:creationId xmlns:a16="http://schemas.microsoft.com/office/drawing/2014/main" id="{70F17ECD-C4CE-4BBE-96D9-FD011D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5510" y="5340271"/>
            <a:ext cx="265176" cy="265176"/>
          </a:xfrm>
          <a:prstGeom prst="rect">
            <a:avLst/>
          </a:prstGeom>
        </p:spPr>
      </p:pic>
      <p:pic>
        <p:nvPicPr>
          <p:cNvPr id="96" name="Content Placeholder 6" descr="Man">
            <a:extLst>
              <a:ext uri="{FF2B5EF4-FFF2-40B4-BE49-F238E27FC236}">
                <a16:creationId xmlns:a16="http://schemas.microsoft.com/office/drawing/2014/main" id="{7DE734EE-D65C-467A-BA64-EC9FA775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852" y="6367313"/>
            <a:ext cx="265176" cy="265176"/>
          </a:xfrm>
          <a:prstGeom prst="rect">
            <a:avLst/>
          </a:prstGeom>
        </p:spPr>
      </p:pic>
      <p:pic>
        <p:nvPicPr>
          <p:cNvPr id="97" name="Content Placeholder 6" descr="Man">
            <a:extLst>
              <a:ext uri="{FF2B5EF4-FFF2-40B4-BE49-F238E27FC236}">
                <a16:creationId xmlns:a16="http://schemas.microsoft.com/office/drawing/2014/main" id="{FAEB5B00-9535-421E-BB40-D6AA733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212" y="6513937"/>
            <a:ext cx="265176" cy="265176"/>
          </a:xfrm>
          <a:prstGeom prst="rect">
            <a:avLst/>
          </a:prstGeom>
        </p:spPr>
      </p:pic>
      <p:pic>
        <p:nvPicPr>
          <p:cNvPr id="98" name="Content Placeholder 6" descr="Man">
            <a:extLst>
              <a:ext uri="{FF2B5EF4-FFF2-40B4-BE49-F238E27FC236}">
                <a16:creationId xmlns:a16="http://schemas.microsoft.com/office/drawing/2014/main" id="{D1AA7FB0-3047-433C-9791-A748A90D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6" y="6138092"/>
            <a:ext cx="265176" cy="265176"/>
          </a:xfrm>
          <a:prstGeom prst="rect">
            <a:avLst/>
          </a:prstGeom>
        </p:spPr>
      </p:pic>
      <p:pic>
        <p:nvPicPr>
          <p:cNvPr id="99" name="Content Placeholder 6" descr="Man">
            <a:extLst>
              <a:ext uri="{FF2B5EF4-FFF2-40B4-BE49-F238E27FC236}">
                <a16:creationId xmlns:a16="http://schemas.microsoft.com/office/drawing/2014/main" id="{AECD4002-91CC-4B4C-80C2-A042AF4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2" y="3936299"/>
            <a:ext cx="265176" cy="265176"/>
          </a:xfrm>
          <a:prstGeom prst="rect">
            <a:avLst/>
          </a:prstGeom>
        </p:spPr>
      </p:pic>
      <p:pic>
        <p:nvPicPr>
          <p:cNvPr id="100" name="Content Placeholder 6" descr="Man">
            <a:extLst>
              <a:ext uri="{FF2B5EF4-FFF2-40B4-BE49-F238E27FC236}">
                <a16:creationId xmlns:a16="http://schemas.microsoft.com/office/drawing/2014/main" id="{DCB50FE5-0FAA-4EC3-92F9-4B3983089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053" y="6412719"/>
            <a:ext cx="265176" cy="265176"/>
          </a:xfrm>
          <a:prstGeom prst="rect">
            <a:avLst/>
          </a:prstGeom>
        </p:spPr>
      </p:pic>
      <p:pic>
        <p:nvPicPr>
          <p:cNvPr id="101" name="Content Placeholder 6" descr="Man">
            <a:extLst>
              <a:ext uri="{FF2B5EF4-FFF2-40B4-BE49-F238E27FC236}">
                <a16:creationId xmlns:a16="http://schemas.microsoft.com/office/drawing/2014/main" id="{C9B94D63-C6E6-4D78-9E98-3D3EF89C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67" y="6584278"/>
            <a:ext cx="265176" cy="265176"/>
          </a:xfrm>
          <a:prstGeom prst="rect">
            <a:avLst/>
          </a:prstGeom>
        </p:spPr>
      </p:pic>
      <p:pic>
        <p:nvPicPr>
          <p:cNvPr id="102" name="Content Placeholder 6" descr="Man">
            <a:extLst>
              <a:ext uri="{FF2B5EF4-FFF2-40B4-BE49-F238E27FC236}">
                <a16:creationId xmlns:a16="http://schemas.microsoft.com/office/drawing/2014/main" id="{689B130C-4EF8-428D-9F15-CAAC279A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4890" y="4633113"/>
            <a:ext cx="265176" cy="265176"/>
          </a:xfrm>
          <a:prstGeom prst="rect">
            <a:avLst/>
          </a:prstGeom>
        </p:spPr>
      </p:pic>
      <p:pic>
        <p:nvPicPr>
          <p:cNvPr id="103" name="Content Placeholder 6" descr="Man">
            <a:extLst>
              <a:ext uri="{FF2B5EF4-FFF2-40B4-BE49-F238E27FC236}">
                <a16:creationId xmlns:a16="http://schemas.microsoft.com/office/drawing/2014/main" id="{E0863ABA-495A-4C61-A79C-7F0AB1A4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692" y="5390678"/>
            <a:ext cx="265176" cy="265176"/>
          </a:xfrm>
          <a:prstGeom prst="rect">
            <a:avLst/>
          </a:prstGeom>
        </p:spPr>
      </p:pic>
      <p:pic>
        <p:nvPicPr>
          <p:cNvPr id="104" name="Content Placeholder 6" descr="Man">
            <a:extLst>
              <a:ext uri="{FF2B5EF4-FFF2-40B4-BE49-F238E27FC236}">
                <a16:creationId xmlns:a16="http://schemas.microsoft.com/office/drawing/2014/main" id="{E118ED84-440B-4061-B1D5-34CA0A51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24" y="4046693"/>
            <a:ext cx="2651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2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8FEC-C9BF-42F9-8720-E726CB4C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Interplay between selection and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B31A-01D2-4595-8E72-2DBFDE1D3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6830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Even in large population sizes drift can be important</a:t>
                </a:r>
              </a:p>
              <a:p>
                <a:r>
                  <a:rPr lang="en-GB" sz="2400" dirty="0"/>
                  <a:t>All mutants start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≈0.37</m:t>
                    </m:r>
                  </m:oMath>
                </a14:m>
                <a:endParaRPr lang="en-GB" sz="2400" b="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Selection does not change picture: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2400" b="0" dirty="0"/>
              </a:p>
              <a:p>
                <a:r>
                  <a:rPr lang="en-GB" sz="2400" dirty="0"/>
                  <a:t>New mutants have to survive loss</a:t>
                </a:r>
              </a:p>
              <a:p>
                <a:pPr lvl="1"/>
                <a:r>
                  <a:rPr lang="en-GB" sz="2000" dirty="0"/>
                  <a:t>Need to grow to a critical frequency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sz="2000" dirty="0"/>
                  <a:t> thereafter growth ~deterministic</a:t>
                </a:r>
              </a:p>
              <a:p>
                <a:pPr marL="457200" lvl="1" indent="0"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B31A-01D2-4595-8E72-2DBFDE1D3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68308"/>
              </a:xfrm>
              <a:blipFill>
                <a:blip r:embed="rId3"/>
                <a:stretch>
                  <a:fillRect l="-1005" t="-1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50AA243-1FB9-42B8-8D34-32CF75865549}"/>
              </a:ext>
            </a:extLst>
          </p:cNvPr>
          <p:cNvGrpSpPr/>
          <p:nvPr/>
        </p:nvGrpSpPr>
        <p:grpSpPr>
          <a:xfrm>
            <a:off x="3003354" y="3969137"/>
            <a:ext cx="2325072" cy="290642"/>
            <a:chOff x="2942831" y="4698250"/>
            <a:chExt cx="2325072" cy="290642"/>
          </a:xfrm>
        </p:grpSpPr>
        <p:pic>
          <p:nvPicPr>
            <p:cNvPr id="5" name="Content Placeholder 6" descr="Man">
              <a:extLst>
                <a:ext uri="{FF2B5EF4-FFF2-40B4-BE49-F238E27FC236}">
                  <a16:creationId xmlns:a16="http://schemas.microsoft.com/office/drawing/2014/main" id="{15BA2D7E-9767-4DDC-93A7-8DE87AA1D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831" y="4698257"/>
              <a:ext cx="290634" cy="290635"/>
            </a:xfrm>
            <a:prstGeom prst="rect">
              <a:avLst/>
            </a:prstGeom>
          </p:spPr>
        </p:pic>
        <p:pic>
          <p:nvPicPr>
            <p:cNvPr id="6" name="Content Placeholder 6" descr="Man">
              <a:extLst>
                <a:ext uri="{FF2B5EF4-FFF2-40B4-BE49-F238E27FC236}">
                  <a16:creationId xmlns:a16="http://schemas.microsoft.com/office/drawing/2014/main" id="{4EB5BA66-CD22-45CB-9FDD-8FF63798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465" y="4698256"/>
              <a:ext cx="290634" cy="290635"/>
            </a:xfrm>
            <a:prstGeom prst="rect">
              <a:avLst/>
            </a:prstGeom>
          </p:spPr>
        </p:pic>
        <p:pic>
          <p:nvPicPr>
            <p:cNvPr id="7" name="Content Placeholder 6" descr="Man">
              <a:extLst>
                <a:ext uri="{FF2B5EF4-FFF2-40B4-BE49-F238E27FC236}">
                  <a16:creationId xmlns:a16="http://schemas.microsoft.com/office/drawing/2014/main" id="{A14A126B-4C54-473C-854B-76209C7C4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4099" y="4698255"/>
              <a:ext cx="290634" cy="290635"/>
            </a:xfrm>
            <a:prstGeom prst="rect">
              <a:avLst/>
            </a:prstGeom>
          </p:spPr>
        </p:pic>
        <p:pic>
          <p:nvPicPr>
            <p:cNvPr id="8" name="Content Placeholder 6" descr="Man">
              <a:extLst>
                <a:ext uri="{FF2B5EF4-FFF2-40B4-BE49-F238E27FC236}">
                  <a16:creationId xmlns:a16="http://schemas.microsoft.com/office/drawing/2014/main" id="{928DED33-0EEA-4D90-9042-98880BA0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4733" y="4698254"/>
              <a:ext cx="290634" cy="290635"/>
            </a:xfrm>
            <a:prstGeom prst="rect">
              <a:avLst/>
            </a:prstGeom>
          </p:spPr>
        </p:pic>
        <p:pic>
          <p:nvPicPr>
            <p:cNvPr id="9" name="Content Placeholder 6" descr="Man">
              <a:extLst>
                <a:ext uri="{FF2B5EF4-FFF2-40B4-BE49-F238E27FC236}">
                  <a16:creationId xmlns:a16="http://schemas.microsoft.com/office/drawing/2014/main" id="{253E363F-D482-483E-A37C-700757BC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5367" y="4698253"/>
              <a:ext cx="290634" cy="290635"/>
            </a:xfrm>
            <a:prstGeom prst="rect">
              <a:avLst/>
            </a:prstGeom>
          </p:spPr>
        </p:pic>
        <p:pic>
          <p:nvPicPr>
            <p:cNvPr id="10" name="Content Placeholder 6" descr="Man">
              <a:extLst>
                <a:ext uri="{FF2B5EF4-FFF2-40B4-BE49-F238E27FC236}">
                  <a16:creationId xmlns:a16="http://schemas.microsoft.com/office/drawing/2014/main" id="{F64D8B7F-991A-4C74-9634-0BDEAF2E5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6001" y="4698252"/>
              <a:ext cx="290634" cy="290635"/>
            </a:xfrm>
            <a:prstGeom prst="rect">
              <a:avLst/>
            </a:prstGeom>
          </p:spPr>
        </p:pic>
        <p:pic>
          <p:nvPicPr>
            <p:cNvPr id="11" name="Content Placeholder 6" descr="Man">
              <a:extLst>
                <a:ext uri="{FF2B5EF4-FFF2-40B4-BE49-F238E27FC236}">
                  <a16:creationId xmlns:a16="http://schemas.microsoft.com/office/drawing/2014/main" id="{56035486-9C86-4979-897E-010E6CF8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635" y="4698251"/>
              <a:ext cx="290634" cy="290635"/>
            </a:xfrm>
            <a:prstGeom prst="rect">
              <a:avLst/>
            </a:prstGeom>
          </p:spPr>
        </p:pic>
        <p:pic>
          <p:nvPicPr>
            <p:cNvPr id="12" name="Content Placeholder 6" descr="Man">
              <a:extLst>
                <a:ext uri="{FF2B5EF4-FFF2-40B4-BE49-F238E27FC236}">
                  <a16:creationId xmlns:a16="http://schemas.microsoft.com/office/drawing/2014/main" id="{F3DA441E-4DAF-404A-B862-BFCA24B0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7269" y="4698250"/>
              <a:ext cx="290634" cy="29063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602464-9B8B-4F5C-905B-E25C7311805E}"/>
              </a:ext>
            </a:extLst>
          </p:cNvPr>
          <p:cNvGrpSpPr/>
          <p:nvPr/>
        </p:nvGrpSpPr>
        <p:grpSpPr>
          <a:xfrm>
            <a:off x="3003354" y="4326993"/>
            <a:ext cx="2325072" cy="556167"/>
            <a:chOff x="3003354" y="4326993"/>
            <a:chExt cx="2325072" cy="55616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768D44-5F4A-4B20-9F97-2789006B3FB5}"/>
                </a:ext>
              </a:extLst>
            </p:cNvPr>
            <p:cNvGrpSpPr/>
            <p:nvPr/>
          </p:nvGrpSpPr>
          <p:grpSpPr>
            <a:xfrm>
              <a:off x="3003354" y="4592518"/>
              <a:ext cx="2325072" cy="290642"/>
              <a:chOff x="2942831" y="4698250"/>
              <a:chExt cx="2325072" cy="290642"/>
            </a:xfrm>
          </p:grpSpPr>
          <p:pic>
            <p:nvPicPr>
              <p:cNvPr id="14" name="Content Placeholder 6" descr="Man">
                <a:extLst>
                  <a:ext uri="{FF2B5EF4-FFF2-40B4-BE49-F238E27FC236}">
                    <a16:creationId xmlns:a16="http://schemas.microsoft.com/office/drawing/2014/main" id="{F39E48EE-07F9-4BC4-87CA-04E3BFC12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2831" y="4698257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5" name="Content Placeholder 6" descr="Man">
                <a:extLst>
                  <a:ext uri="{FF2B5EF4-FFF2-40B4-BE49-F238E27FC236}">
                    <a16:creationId xmlns:a16="http://schemas.microsoft.com/office/drawing/2014/main" id="{A09E7473-2B29-4CB7-A966-215786F46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3465" y="4698256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6" name="Content Placeholder 6" descr="Man">
                <a:extLst>
                  <a:ext uri="{FF2B5EF4-FFF2-40B4-BE49-F238E27FC236}">
                    <a16:creationId xmlns:a16="http://schemas.microsoft.com/office/drawing/2014/main" id="{4EE5B8C1-686C-400F-B314-514CECFED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24099" y="4698255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7" name="Content Placeholder 6" descr="Man">
                <a:extLst>
                  <a:ext uri="{FF2B5EF4-FFF2-40B4-BE49-F238E27FC236}">
                    <a16:creationId xmlns:a16="http://schemas.microsoft.com/office/drawing/2014/main" id="{EC428B3D-6E73-4436-94B4-9A122048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14733" y="4698254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8" name="Content Placeholder 6" descr="Man">
                <a:extLst>
                  <a:ext uri="{FF2B5EF4-FFF2-40B4-BE49-F238E27FC236}">
                    <a16:creationId xmlns:a16="http://schemas.microsoft.com/office/drawing/2014/main" id="{CE04A94B-D68C-448D-9AB4-BFEAFA46C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05367" y="4698253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19" name="Content Placeholder 6" descr="Man">
                <a:extLst>
                  <a:ext uri="{FF2B5EF4-FFF2-40B4-BE49-F238E27FC236}">
                    <a16:creationId xmlns:a16="http://schemas.microsoft.com/office/drawing/2014/main" id="{D15EB4AD-A7C0-44AA-9AB7-5A714DFD0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96001" y="4698252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20" name="Content Placeholder 6" descr="Man">
                <a:extLst>
                  <a:ext uri="{FF2B5EF4-FFF2-40B4-BE49-F238E27FC236}">
                    <a16:creationId xmlns:a16="http://schemas.microsoft.com/office/drawing/2014/main" id="{F41E9CCD-BC8A-4939-B455-C1F022B74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86635" y="4698251"/>
                <a:ext cx="290634" cy="290635"/>
              </a:xfrm>
              <a:prstGeom prst="rect">
                <a:avLst/>
              </a:prstGeom>
            </p:spPr>
          </p:pic>
          <p:pic>
            <p:nvPicPr>
              <p:cNvPr id="21" name="Content Placeholder 6" descr="Man">
                <a:extLst>
                  <a:ext uri="{FF2B5EF4-FFF2-40B4-BE49-F238E27FC236}">
                    <a16:creationId xmlns:a16="http://schemas.microsoft.com/office/drawing/2014/main" id="{452AD226-B981-4410-BB59-A07080D5A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77269" y="4698250"/>
                <a:ext cx="290634" cy="290635"/>
              </a:xfrm>
              <a:prstGeom prst="rect">
                <a:avLst/>
              </a:prstGeom>
            </p:spPr>
          </p:pic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C4669-CA09-43DF-83C2-99ED25F34A1C}"/>
                </a:ext>
              </a:extLst>
            </p:cNvPr>
            <p:cNvCxnSpPr/>
            <p:nvPr/>
          </p:nvCxnSpPr>
          <p:spPr>
            <a:xfrm>
              <a:off x="4116988" y="4326993"/>
              <a:ext cx="0" cy="214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3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F31FC-B049-442F-B6D2-8B695675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Drift+Selection</a:t>
            </a:r>
            <a:r>
              <a:rPr lang="en-GB" dirty="0"/>
              <a:t>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DCB95-4434-4C23-B7F6-579C051C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Establishment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(100,2/100,0.1,0,0.01)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(100,10/100,0.1,0,0.01)</a:t>
            </a:r>
          </a:p>
          <a:p>
            <a:r>
              <a:rPr lang="en-GB" dirty="0" err="1"/>
              <a:t>DriftSelectionDemo</a:t>
            </a:r>
            <a:r>
              <a:rPr lang="en-GB" dirty="0"/>
              <a:t>(100,50/100,0.1,0,0.01)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399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7A9E-8692-4788-A0B4-F83FF6C3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Stochastic growth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2F8D-724B-41E4-8989-98162999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No selection, no mutation</a:t>
            </a:r>
          </a:p>
        </p:txBody>
      </p:sp>
      <p:pic>
        <p:nvPicPr>
          <p:cNvPr id="27" name="Picture 2" descr="http://post.queensu.ca/~forsdyke/images/fisher01.gif">
            <a:extLst>
              <a:ext uri="{FF2B5EF4-FFF2-40B4-BE49-F238E27FC236}">
                <a16:creationId xmlns:a16="http://schemas.microsoft.com/office/drawing/2014/main" id="{58914D72-CA2A-43CC-B96A-EDED9512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21" y="563670"/>
            <a:ext cx="963752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3.gstatic.com/images?q=tbn:ANd9GcR902_K57oQAFhXgLwkmR0Dh1F3yTyKKhrdaJbowFn4U5wRAkYWxg">
            <a:extLst>
              <a:ext uri="{FF2B5EF4-FFF2-40B4-BE49-F238E27FC236}">
                <a16:creationId xmlns:a16="http://schemas.microsoft.com/office/drawing/2014/main" id="{EB11E4C6-9C7D-4547-9480-7BF8AEB4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1" y="563567"/>
            <a:ext cx="1004205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5EE104-DE09-4DF7-BF47-99B91772F31B}"/>
              </a:ext>
            </a:extLst>
          </p:cNvPr>
          <p:cNvSpPr txBox="1"/>
          <p:nvPr/>
        </p:nvSpPr>
        <p:spPr>
          <a:xfrm>
            <a:off x="6253700" y="1861781"/>
            <a:ext cx="12057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Sewall Wright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C9CBC2-8655-43DB-8775-B5347C6AE025}"/>
              </a:ext>
            </a:extLst>
          </p:cNvPr>
          <p:cNvSpPr txBox="1"/>
          <p:nvPr/>
        </p:nvSpPr>
        <p:spPr>
          <a:xfrm>
            <a:off x="7442540" y="1828440"/>
            <a:ext cx="11929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Ronald Fisher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EF93B-9487-42A0-BBA4-62DF4C940BA9}"/>
              </a:ext>
            </a:extLst>
          </p:cNvPr>
          <p:cNvGrpSpPr/>
          <p:nvPr/>
        </p:nvGrpSpPr>
        <p:grpSpPr>
          <a:xfrm>
            <a:off x="4669372" y="2824145"/>
            <a:ext cx="4236148" cy="4026833"/>
            <a:chOff x="4669372" y="2824145"/>
            <a:chExt cx="4236148" cy="4026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93DBB1-D314-455B-9367-B4C051B19E1D}"/>
                </a:ext>
              </a:extLst>
            </p:cNvPr>
            <p:cNvGrpSpPr/>
            <p:nvPr/>
          </p:nvGrpSpPr>
          <p:grpSpPr>
            <a:xfrm>
              <a:off x="4669372" y="2824145"/>
              <a:ext cx="4236148" cy="4026833"/>
              <a:chOff x="4669372" y="2824145"/>
              <a:chExt cx="4236148" cy="40268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E628F1-FD5E-44D1-87A8-CA3C15A02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790" y="2985574"/>
                <a:ext cx="4180730" cy="3632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8ECB74-54F7-4EB0-8816-A9E14ABCD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6040" y="2824145"/>
                    <a:ext cx="96776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3B0E97-5744-4105-9087-57745F9AEA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06841" y="4593306"/>
                    <a:ext cx="12943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/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15F7464-EE73-44AE-9CFC-F146F8982A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4527" y="6481646"/>
                    <a:ext cx="88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/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86B8ED1-F0EF-4FEE-BF92-1D19266763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8031" y="6294330"/>
                    <a:ext cx="67640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F25886C-D0AD-483F-BC44-4693BFC4DA96}"/>
                </a:ext>
              </a:extLst>
            </p:cNvPr>
            <p:cNvCxnSpPr/>
            <p:nvPr/>
          </p:nvCxnSpPr>
          <p:spPr>
            <a:xfrm flipV="1">
              <a:off x="6435446" y="6367346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/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=6|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A3F45-8DA8-4FD4-BDB5-B8A35678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8" y="4259009"/>
                <a:ext cx="1709955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A4E32-85E7-494F-BBD9-E1B09D1140A7}"/>
              </a:ext>
            </a:extLst>
          </p:cNvPr>
          <p:cNvCxnSpPr/>
          <p:nvPr/>
        </p:nvCxnSpPr>
        <p:spPr>
          <a:xfrm flipH="1">
            <a:off x="6938963" y="4622725"/>
            <a:ext cx="453063" cy="2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C6832B-E04C-49CA-9DBF-6C26BD553AD4}"/>
              </a:ext>
            </a:extLst>
          </p:cNvPr>
          <p:cNvGrpSpPr>
            <a:grpSpLocks noChangeAspect="1"/>
          </p:cNvGrpSpPr>
          <p:nvPr/>
        </p:nvGrpSpPr>
        <p:grpSpPr>
          <a:xfrm>
            <a:off x="1388207" y="2520645"/>
            <a:ext cx="2098976" cy="929857"/>
            <a:chOff x="2212298" y="2512300"/>
            <a:chExt cx="4719404" cy="20907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0D213E-625A-4F09-9ACD-BFB7A6FA4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2298" y="2512300"/>
              <a:ext cx="4719404" cy="2090719"/>
              <a:chOff x="1858696" y="2445621"/>
              <a:chExt cx="5686029" cy="2518939"/>
            </a:xfrm>
          </p:grpSpPr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id="{53A755F0-C22B-41A4-B6A6-3FD80A88EEFA}"/>
                  </a:ext>
                </a:extLst>
              </p:cNvPr>
              <p:cNvSpPr/>
              <p:nvPr/>
            </p:nvSpPr>
            <p:spPr bwMode="auto">
              <a:xfrm>
                <a:off x="1858696" y="2471958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sp>
            <p:nvSpPr>
              <p:cNvPr id="68" name="Freeform 44">
                <a:extLst>
                  <a:ext uri="{FF2B5EF4-FFF2-40B4-BE49-F238E27FC236}">
                    <a16:creationId xmlns:a16="http://schemas.microsoft.com/office/drawing/2014/main" id="{D5D85E65-6208-4A08-9330-8DDCA31F3163}"/>
                  </a:ext>
                </a:extLst>
              </p:cNvPr>
              <p:cNvSpPr/>
              <p:nvPr/>
            </p:nvSpPr>
            <p:spPr bwMode="auto">
              <a:xfrm>
                <a:off x="5605196" y="2445621"/>
                <a:ext cx="1939529" cy="2492602"/>
              </a:xfrm>
              <a:custGeom>
                <a:avLst/>
                <a:gdLst>
                  <a:gd name="connsiteX0" fmla="*/ 127266 w 1939529"/>
                  <a:gd name="connsiteY0" fmla="*/ 180755 h 2492602"/>
                  <a:gd name="connsiteX1" fmla="*/ 324116 w 1939529"/>
                  <a:gd name="connsiteY1" fmla="*/ 47405 h 2492602"/>
                  <a:gd name="connsiteX2" fmla="*/ 559066 w 1939529"/>
                  <a:gd name="connsiteY2" fmla="*/ 123605 h 2492602"/>
                  <a:gd name="connsiteX3" fmla="*/ 578116 w 1939529"/>
                  <a:gd name="connsiteY3" fmla="*/ 625255 h 2492602"/>
                  <a:gd name="connsiteX4" fmla="*/ 203466 w 1939529"/>
                  <a:gd name="connsiteY4" fmla="*/ 1057055 h 2492602"/>
                  <a:gd name="connsiteX5" fmla="*/ 266 w 1939529"/>
                  <a:gd name="connsiteY5" fmla="*/ 1704755 h 2492602"/>
                  <a:gd name="connsiteX6" fmla="*/ 171716 w 1939529"/>
                  <a:gd name="connsiteY6" fmla="*/ 2181005 h 2492602"/>
                  <a:gd name="connsiteX7" fmla="*/ 616216 w 1939529"/>
                  <a:gd name="connsiteY7" fmla="*/ 2435005 h 2492602"/>
                  <a:gd name="connsiteX8" fmla="*/ 1124216 w 1939529"/>
                  <a:gd name="connsiteY8" fmla="*/ 2485805 h 2492602"/>
                  <a:gd name="connsiteX9" fmla="*/ 1524266 w 1939529"/>
                  <a:gd name="connsiteY9" fmla="*/ 2327055 h 2492602"/>
                  <a:gd name="connsiteX10" fmla="*/ 1854466 w 1939529"/>
                  <a:gd name="connsiteY10" fmla="*/ 1996855 h 2492602"/>
                  <a:gd name="connsiteX11" fmla="*/ 1930666 w 1939529"/>
                  <a:gd name="connsiteY11" fmla="*/ 1425355 h 2492602"/>
                  <a:gd name="connsiteX12" fmla="*/ 1695716 w 1939529"/>
                  <a:gd name="connsiteY12" fmla="*/ 917355 h 2492602"/>
                  <a:gd name="connsiteX13" fmla="*/ 1352816 w 1939529"/>
                  <a:gd name="connsiteY13" fmla="*/ 676055 h 2492602"/>
                  <a:gd name="connsiteX14" fmla="*/ 1149616 w 1939529"/>
                  <a:gd name="connsiteY14" fmla="*/ 574455 h 2492602"/>
                  <a:gd name="connsiteX15" fmla="*/ 1092466 w 1939529"/>
                  <a:gd name="connsiteY15" fmla="*/ 250605 h 2492602"/>
                  <a:gd name="connsiteX16" fmla="*/ 1194066 w 1939529"/>
                  <a:gd name="connsiteY16" fmla="*/ 9305 h 2492602"/>
                  <a:gd name="connsiteX17" fmla="*/ 1352816 w 1939529"/>
                  <a:gd name="connsiteY17" fmla="*/ 72805 h 249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9529" h="2492602">
                    <a:moveTo>
                      <a:pt x="127266" y="180755"/>
                    </a:moveTo>
                    <a:cubicBezTo>
                      <a:pt x="189707" y="118842"/>
                      <a:pt x="252149" y="56930"/>
                      <a:pt x="324116" y="47405"/>
                    </a:cubicBezTo>
                    <a:cubicBezTo>
                      <a:pt x="396083" y="37880"/>
                      <a:pt x="516733" y="27297"/>
                      <a:pt x="559066" y="123605"/>
                    </a:cubicBezTo>
                    <a:cubicBezTo>
                      <a:pt x="601399" y="219913"/>
                      <a:pt x="637383" y="469680"/>
                      <a:pt x="578116" y="625255"/>
                    </a:cubicBezTo>
                    <a:cubicBezTo>
                      <a:pt x="518849" y="780830"/>
                      <a:pt x="299774" y="877138"/>
                      <a:pt x="203466" y="1057055"/>
                    </a:cubicBezTo>
                    <a:cubicBezTo>
                      <a:pt x="107158" y="1236972"/>
                      <a:pt x="5558" y="1517430"/>
                      <a:pt x="266" y="1704755"/>
                    </a:cubicBezTo>
                    <a:cubicBezTo>
                      <a:pt x="-5026" y="1892080"/>
                      <a:pt x="69058" y="2059297"/>
                      <a:pt x="171716" y="2181005"/>
                    </a:cubicBezTo>
                    <a:cubicBezTo>
                      <a:pt x="274374" y="2302713"/>
                      <a:pt x="457466" y="2384205"/>
                      <a:pt x="616216" y="2435005"/>
                    </a:cubicBezTo>
                    <a:cubicBezTo>
                      <a:pt x="774966" y="2485805"/>
                      <a:pt x="972874" y="2503797"/>
                      <a:pt x="1124216" y="2485805"/>
                    </a:cubicBezTo>
                    <a:cubicBezTo>
                      <a:pt x="1275558" y="2467813"/>
                      <a:pt x="1402558" y="2408547"/>
                      <a:pt x="1524266" y="2327055"/>
                    </a:cubicBezTo>
                    <a:cubicBezTo>
                      <a:pt x="1645974" y="2245563"/>
                      <a:pt x="1786733" y="2147138"/>
                      <a:pt x="1854466" y="1996855"/>
                    </a:cubicBezTo>
                    <a:cubicBezTo>
                      <a:pt x="1922199" y="1846572"/>
                      <a:pt x="1957124" y="1605272"/>
                      <a:pt x="1930666" y="1425355"/>
                    </a:cubicBezTo>
                    <a:cubicBezTo>
                      <a:pt x="1904208" y="1245438"/>
                      <a:pt x="1792024" y="1042238"/>
                      <a:pt x="1695716" y="917355"/>
                    </a:cubicBezTo>
                    <a:cubicBezTo>
                      <a:pt x="1599408" y="792472"/>
                      <a:pt x="1443833" y="733205"/>
                      <a:pt x="1352816" y="676055"/>
                    </a:cubicBezTo>
                    <a:cubicBezTo>
                      <a:pt x="1261799" y="618905"/>
                      <a:pt x="1193008" y="645363"/>
                      <a:pt x="1149616" y="574455"/>
                    </a:cubicBezTo>
                    <a:cubicBezTo>
                      <a:pt x="1106224" y="503547"/>
                      <a:pt x="1085058" y="344797"/>
                      <a:pt x="1092466" y="250605"/>
                    </a:cubicBezTo>
                    <a:cubicBezTo>
                      <a:pt x="1099874" y="156413"/>
                      <a:pt x="1150674" y="38938"/>
                      <a:pt x="1194066" y="9305"/>
                    </a:cubicBezTo>
                    <a:cubicBezTo>
                      <a:pt x="1237458" y="-20328"/>
                      <a:pt x="1295137" y="26238"/>
                      <a:pt x="1352816" y="72805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Gill Sans MT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36BF50E-9384-41F6-B48E-E3EB28014AC3}"/>
                  </a:ext>
                </a:extLst>
              </p:cNvPr>
              <p:cNvCxnSpPr/>
              <p:nvPr/>
            </p:nvCxnSpPr>
            <p:spPr bwMode="auto">
              <a:xfrm>
                <a:off x="4068762" y="3719513"/>
                <a:ext cx="122555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70" name="Content Placeholder 6" descr="Man">
                <a:extLst>
                  <a:ext uri="{FF2B5EF4-FFF2-40B4-BE49-F238E27FC236}">
                    <a16:creationId xmlns:a16="http://schemas.microsoft.com/office/drawing/2014/main" id="{27269D09-FDE9-4067-BD31-A46CAAC7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2807912" y="404507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1" name="Content Placeholder 6" descr="Man">
                <a:extLst>
                  <a:ext uri="{FF2B5EF4-FFF2-40B4-BE49-F238E27FC236}">
                    <a16:creationId xmlns:a16="http://schemas.microsoft.com/office/drawing/2014/main" id="{213E7DC4-3348-43C3-9D37-6B3934584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2608957" y="3695600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2" name="Content Placeholder 6" descr="Man">
                <a:extLst>
                  <a:ext uri="{FF2B5EF4-FFF2-40B4-BE49-F238E27FC236}">
                    <a16:creationId xmlns:a16="http://schemas.microsoft.com/office/drawing/2014/main" id="{68639C31-8E72-43BF-96D6-CBA34367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1879818" y="4026558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3" name="Content Placeholder 6" descr="Man">
                <a:extLst>
                  <a:ext uri="{FF2B5EF4-FFF2-40B4-BE49-F238E27FC236}">
                    <a16:creationId xmlns:a16="http://schemas.microsoft.com/office/drawing/2014/main" id="{5CE4B3D1-F9FD-43A5-B005-C59C44D03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4685977">
                <a:off x="2688606" y="333851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4" name="Content Placeholder 6" descr="Man">
                <a:extLst>
                  <a:ext uri="{FF2B5EF4-FFF2-40B4-BE49-F238E27FC236}">
                    <a16:creationId xmlns:a16="http://schemas.microsoft.com/office/drawing/2014/main" id="{A01574BD-C23E-41C1-BC77-CF2C306D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2386858" y="4113723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5" name="Content Placeholder 6" descr="Man">
                <a:extLst>
                  <a:ext uri="{FF2B5EF4-FFF2-40B4-BE49-F238E27FC236}">
                    <a16:creationId xmlns:a16="http://schemas.microsoft.com/office/drawing/2014/main" id="{4129E674-1D88-4F31-B354-A8BA278FC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2223664" y="311881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6" name="Content Placeholder 6" descr="Man">
                <a:extLst>
                  <a:ext uri="{FF2B5EF4-FFF2-40B4-BE49-F238E27FC236}">
                    <a16:creationId xmlns:a16="http://schemas.microsoft.com/office/drawing/2014/main" id="{CDB11F51-793D-4C5A-BEB0-0CE2E5D3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9418768">
                <a:off x="2649324" y="301128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7" name="Content Placeholder 6" descr="Man">
                <a:extLst>
                  <a:ext uri="{FF2B5EF4-FFF2-40B4-BE49-F238E27FC236}">
                    <a16:creationId xmlns:a16="http://schemas.microsoft.com/office/drawing/2014/main" id="{CB4D03B2-7E23-4DCC-87C2-0893206A4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8129241">
                <a:off x="1972605" y="363755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8" name="Content Placeholder 6" descr="Man">
                <a:extLst>
                  <a:ext uri="{FF2B5EF4-FFF2-40B4-BE49-F238E27FC236}">
                    <a16:creationId xmlns:a16="http://schemas.microsoft.com/office/drawing/2014/main" id="{B2B34502-03D6-419C-8BA1-88045E2ED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26828">
                <a:off x="6616359" y="400004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79" name="Content Placeholder 6" descr="Man">
                <a:extLst>
                  <a:ext uri="{FF2B5EF4-FFF2-40B4-BE49-F238E27FC236}">
                    <a16:creationId xmlns:a16="http://schemas.microsoft.com/office/drawing/2014/main" id="{E5FAFBD1-B100-4456-888A-C925DE29C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320404">
                <a:off x="6417404" y="3650564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0" name="Content Placeholder 6" descr="Man">
                <a:extLst>
                  <a:ext uri="{FF2B5EF4-FFF2-40B4-BE49-F238E27FC236}">
                    <a16:creationId xmlns:a16="http://schemas.microsoft.com/office/drawing/2014/main" id="{9ACA8B7B-505D-4170-80BD-86ED71B7F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594672">
                <a:off x="5688265" y="3981522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1" name="Content Placeholder 6" descr="Man">
                <a:extLst>
                  <a:ext uri="{FF2B5EF4-FFF2-40B4-BE49-F238E27FC236}">
                    <a16:creationId xmlns:a16="http://schemas.microsoft.com/office/drawing/2014/main" id="{A90814B7-2C34-4C3B-84B4-B3E118B97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4685977">
                <a:off x="6497053" y="329347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2" name="Content Placeholder 6" descr="Man">
                <a:extLst>
                  <a:ext uri="{FF2B5EF4-FFF2-40B4-BE49-F238E27FC236}">
                    <a16:creationId xmlns:a16="http://schemas.microsoft.com/office/drawing/2014/main" id="{02610821-C4F8-4358-8794-71A36DB54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22034">
                <a:off x="6195305" y="4068687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3" name="Content Placeholder 6" descr="Man">
                <a:extLst>
                  <a:ext uri="{FF2B5EF4-FFF2-40B4-BE49-F238E27FC236}">
                    <a16:creationId xmlns:a16="http://schemas.microsoft.com/office/drawing/2014/main" id="{E7E565EB-F2AD-4445-AC11-87BB92D9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901476">
                <a:off x="6032111" y="3073776"/>
                <a:ext cx="765753" cy="765753"/>
              </a:xfrm>
              <a:prstGeom prst="rect">
                <a:avLst/>
              </a:prstGeom>
            </p:spPr>
          </p:pic>
          <p:pic>
            <p:nvPicPr>
              <p:cNvPr id="84" name="Content Placeholder 6" descr="Man">
                <a:extLst>
                  <a:ext uri="{FF2B5EF4-FFF2-40B4-BE49-F238E27FC236}">
                    <a16:creationId xmlns:a16="http://schemas.microsoft.com/office/drawing/2014/main" id="{875B9E8B-611E-4E35-97C5-E1C14AE6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8129241">
                <a:off x="5781052" y="3592518"/>
                <a:ext cx="765753" cy="7657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/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50C80B-4BB8-4588-802B-0168C8987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673" y="2725919"/>
                  <a:ext cx="362294" cy="692015"/>
                </a:xfrm>
                <a:prstGeom prst="rect">
                  <a:avLst/>
                </a:prstGeom>
                <a:blipFill>
                  <a:blip r:embed="rId14"/>
                  <a:stretch>
                    <a:fillRect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/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039567-55A4-4E8D-9AB8-370E077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3" y="3962970"/>
                <a:ext cx="4225387" cy="6942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/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72423B-B9A6-4D0C-8038-DD9D36F7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58" y="4957827"/>
                <a:ext cx="1232710" cy="3385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12A69-227A-45D9-BD6A-CBFAE38D66D6}"/>
              </a:ext>
            </a:extLst>
          </p:cNvPr>
          <p:cNvGrpSpPr/>
          <p:nvPr/>
        </p:nvGrpSpPr>
        <p:grpSpPr>
          <a:xfrm>
            <a:off x="1173571" y="5554857"/>
            <a:ext cx="2723433" cy="645561"/>
            <a:chOff x="1658965" y="5283292"/>
            <a:chExt cx="2723433" cy="645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4C9DBF-6453-458F-AD66-DB7EE1C86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916982" cy="342723"/>
                </a:xfrm>
                <a:prstGeom prst="rect">
                  <a:avLst/>
                </a:prstGeom>
                <a:blipFill>
                  <a:blip r:embed="rId1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C9B2E06-C064-4560-A701-0C9BEC45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1895647" cy="64556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7D918-D3BF-4C3D-ADA8-8BD3E3032E10}"/>
              </a:ext>
            </a:extLst>
          </p:cNvPr>
          <p:cNvSpPr txBox="1"/>
          <p:nvPr/>
        </p:nvSpPr>
        <p:spPr>
          <a:xfrm>
            <a:off x="1545051" y="634512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Binomial distribution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E7AC42-973E-4128-94E3-F03A344376D6}"/>
              </a:ext>
            </a:extLst>
          </p:cNvPr>
          <p:cNvCxnSpPr/>
          <p:nvPr/>
        </p:nvCxnSpPr>
        <p:spPr>
          <a:xfrm>
            <a:off x="5943600" y="5210175"/>
            <a:ext cx="995363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CD8457B-570A-4FE6-91CA-9373EE354EE7}"/>
              </a:ext>
            </a:extLst>
          </p:cNvPr>
          <p:cNvSpPr/>
          <p:nvPr/>
        </p:nvSpPr>
        <p:spPr>
          <a:xfrm>
            <a:off x="4014788" y="5281613"/>
            <a:ext cx="2470293" cy="887521"/>
          </a:xfrm>
          <a:custGeom>
            <a:avLst/>
            <a:gdLst>
              <a:gd name="connsiteX0" fmla="*/ 0 w 2470293"/>
              <a:gd name="connsiteY0" fmla="*/ 642937 h 887521"/>
              <a:gd name="connsiteX1" fmla="*/ 2100262 w 2470293"/>
              <a:gd name="connsiteY1" fmla="*/ 852487 h 887521"/>
              <a:gd name="connsiteX2" fmla="*/ 2457450 w 2470293"/>
              <a:gd name="connsiteY2" fmla="*/ 0 h 88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0293" h="887521">
                <a:moveTo>
                  <a:pt x="0" y="642937"/>
                </a:moveTo>
                <a:cubicBezTo>
                  <a:pt x="845343" y="801290"/>
                  <a:pt x="1690687" y="959643"/>
                  <a:pt x="2100262" y="852487"/>
                </a:cubicBezTo>
                <a:cubicBezTo>
                  <a:pt x="2509837" y="745331"/>
                  <a:pt x="2483643" y="372665"/>
                  <a:pt x="2457450" y="0"/>
                </a:cubicBezTo>
              </a:path>
            </a:pathLst>
          </a:custGeom>
          <a:noFill/>
          <a:ln w="28575"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88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33BE-A572-4328-B99F-507164D0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8553C-3757-48BF-A362-1481739179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Variance in number of mutants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Over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generations 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8553C-3757-48BF-A362-148173917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915EB00-0816-4A4A-86DD-3C098663F798}"/>
              </a:ext>
            </a:extLst>
          </p:cNvPr>
          <p:cNvGrpSpPr/>
          <p:nvPr/>
        </p:nvGrpSpPr>
        <p:grpSpPr>
          <a:xfrm>
            <a:off x="2708287" y="2372524"/>
            <a:ext cx="3727426" cy="783869"/>
            <a:chOff x="1658965" y="5283292"/>
            <a:chExt cx="3727426" cy="78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CBB6FEF-CFA6-43C5-84B8-64EC9E465217}"/>
                    </a:ext>
                  </a:extLst>
                </p:cNvPr>
                <p:cNvSpPr txBox="1"/>
                <p:nvPr/>
              </p:nvSpPr>
              <p:spPr>
                <a:xfrm>
                  <a:off x="1658965" y="5434710"/>
                  <a:ext cx="1104405" cy="405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⟨⟨</m:t>
                        </m:r>
                        <m:sSubSup>
                          <m:sSub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⟩⟩</m:t>
                        </m:r>
                      </m:oMath>
                    </m:oMathPara>
                  </a14:m>
                  <a:endParaRPr lang="en-GB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CBB6FEF-CFA6-43C5-84B8-64EC9E465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65" y="5434710"/>
                  <a:ext cx="1104405" cy="405239"/>
                </a:xfrm>
                <a:prstGeom prst="rect">
                  <a:avLst/>
                </a:prstGeom>
                <a:blipFill>
                  <a:blip r:embed="rId3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FAE00A-D9CE-415C-917B-026C6AC613C4}"/>
                    </a:ext>
                  </a:extLst>
                </p:cNvPr>
                <p:cNvSpPr txBox="1"/>
                <p:nvPr/>
              </p:nvSpPr>
              <p:spPr>
                <a:xfrm>
                  <a:off x="2486751" y="5283292"/>
                  <a:ext cx="2899640" cy="7838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FAE00A-D9CE-415C-917B-026C6AC6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751" y="5283292"/>
                  <a:ext cx="2899640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96018-D06C-4DA5-9F94-9572B0DE3EE5}"/>
                  </a:ext>
                </a:extLst>
              </p:cNvPr>
              <p:cNvSpPr txBox="1"/>
              <p:nvPr/>
            </p:nvSpPr>
            <p:spPr>
              <a:xfrm>
                <a:off x="7215117" y="2558192"/>
                <a:ext cx="1089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96018-D06C-4DA5-9F94-9572B0DE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17" y="2558192"/>
                <a:ext cx="1089209" cy="369332"/>
              </a:xfrm>
              <a:prstGeom prst="rect">
                <a:avLst/>
              </a:prstGeom>
              <a:blipFill>
                <a:blip r:embed="rId5"/>
                <a:stretch>
                  <a:fillRect l="-505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0A530D-25AD-4CE3-80B2-0E759EB3A5AE}"/>
                  </a:ext>
                </a:extLst>
              </p:cNvPr>
              <p:cNvSpPr txBox="1"/>
              <p:nvPr/>
            </p:nvSpPr>
            <p:spPr>
              <a:xfrm>
                <a:off x="1496704" y="4001294"/>
                <a:ext cx="6032311" cy="43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⟩ ∼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0A530D-25AD-4CE3-80B2-0E759EB3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4001294"/>
                <a:ext cx="6032311" cy="436851"/>
              </a:xfrm>
              <a:prstGeom prst="rect">
                <a:avLst/>
              </a:prstGeom>
              <a:blipFill>
                <a:blip r:embed="rId6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4D6B3-7AE8-4FBD-AD09-A28C40275292}"/>
                  </a:ext>
                </a:extLst>
              </p:cNvPr>
              <p:cNvSpPr txBox="1"/>
              <p:nvPr/>
            </p:nvSpPr>
            <p:spPr>
              <a:xfrm>
                <a:off x="1496704" y="4666342"/>
                <a:ext cx="6032311" cy="439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generations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4D6B3-7AE8-4FBD-AD09-A28C4027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4666342"/>
                <a:ext cx="6032311" cy="439287"/>
              </a:xfrm>
              <a:prstGeom prst="rect">
                <a:avLst/>
              </a:prstGeom>
              <a:blipFill>
                <a:blip r:embed="rId7"/>
                <a:stretch>
                  <a:fillRect t="-4110" b="-16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597ACF-69D3-470D-8A7A-6AD4D1836EC9}"/>
                  </a:ext>
                </a:extLst>
              </p:cNvPr>
              <p:cNvSpPr txBox="1"/>
              <p:nvPr/>
            </p:nvSpPr>
            <p:spPr>
              <a:xfrm>
                <a:off x="1496704" y="5331390"/>
                <a:ext cx="6032311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ad>
                        <m:radPr>
                          <m:deg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597ACF-69D3-470D-8A7A-6AD4D1836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04" y="5331390"/>
                <a:ext cx="6032311" cy="718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619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A7AC5-FB47-4243-8C0C-E1D0BC7B34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432" y="1054104"/>
            <a:ext cx="7962921" cy="5894380"/>
            <a:chOff x="1562668" y="1758927"/>
            <a:chExt cx="6078565" cy="4499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B8CF567-8431-4B6C-9FE4-42E758C930E5}"/>
                    </a:ext>
                  </a:extLst>
                </p:cNvPr>
                <p:cNvSpPr txBox="1"/>
                <p:nvPr/>
              </p:nvSpPr>
              <p:spPr>
                <a:xfrm>
                  <a:off x="2331044" y="5595902"/>
                  <a:ext cx="1243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≫1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B8CF567-8431-4B6C-9FE4-42E758C93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044" y="5595902"/>
                  <a:ext cx="1243546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90C43A-9722-4F25-A88F-58FF16A9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668" y="1758927"/>
              <a:ext cx="6018663" cy="4364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60394-88B7-457E-8E44-111013737F6A}"/>
                    </a:ext>
                  </a:extLst>
                </p:cNvPr>
                <p:cNvSpPr txBox="1"/>
                <p:nvPr/>
              </p:nvSpPr>
              <p:spPr>
                <a:xfrm>
                  <a:off x="1782983" y="4643707"/>
                  <a:ext cx="487607" cy="3994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60394-88B7-457E-8E44-111013737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983" y="4643707"/>
                  <a:ext cx="487607" cy="3994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299BDAB-AB45-4AD2-BF2A-157C57782351}"/>
                    </a:ext>
                  </a:extLst>
                </p:cNvPr>
                <p:cNvSpPr txBox="1"/>
                <p:nvPr/>
              </p:nvSpPr>
              <p:spPr>
                <a:xfrm>
                  <a:off x="5964071" y="5735233"/>
                  <a:ext cx="487607" cy="3994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299BDAB-AB45-4AD2-BF2A-157C57782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71" y="5735233"/>
                  <a:ext cx="487607" cy="3994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A31035-55F3-429E-B689-4A86B6E8EF33}"/>
                    </a:ext>
                  </a:extLst>
                </p:cNvPr>
                <p:cNvSpPr txBox="1"/>
                <p:nvPr/>
              </p:nvSpPr>
              <p:spPr>
                <a:xfrm>
                  <a:off x="4469641" y="5735233"/>
                  <a:ext cx="4146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A31035-55F3-429E-B689-4A86B6E8E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641" y="5735233"/>
                  <a:ext cx="41466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88D3A-E00A-47A0-9881-AFA45AA96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2950" y="2160895"/>
              <a:ext cx="0" cy="3480179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A4ED36-DB36-4CCB-88DF-C3D260ED2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41830" y="4296770"/>
              <a:ext cx="0" cy="1087271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4A93C-E691-4DDE-AFDB-8F1F395CEE9C}"/>
                    </a:ext>
                  </a:extLst>
                </p:cNvPr>
                <p:cNvSpPr txBox="1"/>
                <p:nvPr/>
              </p:nvSpPr>
              <p:spPr>
                <a:xfrm>
                  <a:off x="6508461" y="4578793"/>
                  <a:ext cx="1132772" cy="326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4A93C-E691-4DDE-AFDB-8F1F395CE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461" y="4578793"/>
                  <a:ext cx="1132772" cy="3265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0B1BC6-25D1-4C56-97B3-9011635CFF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1044" y="4840406"/>
              <a:ext cx="3974624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7615D0-CC6C-4B7D-94F8-E689BFE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D3FF6C-D614-45A1-8A87-F8CABD95FC17}"/>
              </a:ext>
            </a:extLst>
          </p:cNvPr>
          <p:cNvSpPr/>
          <p:nvPr/>
        </p:nvSpPr>
        <p:spPr>
          <a:xfrm>
            <a:off x="1504481" y="1472950"/>
            <a:ext cx="5890514" cy="3608051"/>
          </a:xfrm>
          <a:custGeom>
            <a:avLst/>
            <a:gdLst>
              <a:gd name="connsiteX0" fmla="*/ 0 w 5890514"/>
              <a:gd name="connsiteY0" fmla="*/ 3608051 h 3608051"/>
              <a:gd name="connsiteX1" fmla="*/ 1644118 w 5890514"/>
              <a:gd name="connsiteY1" fmla="*/ 3328776 h 3608051"/>
              <a:gd name="connsiteX2" fmla="*/ 3693635 w 5890514"/>
              <a:gd name="connsiteY2" fmla="*/ 2436898 h 3608051"/>
              <a:gd name="connsiteX3" fmla="*/ 5562975 w 5890514"/>
              <a:gd name="connsiteY3" fmla="*/ 468461 h 3608051"/>
              <a:gd name="connsiteX4" fmla="*/ 5878286 w 5890514"/>
              <a:gd name="connsiteY4" fmla="*/ 0 h 360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514" h="3608051">
                <a:moveTo>
                  <a:pt x="0" y="3608051"/>
                </a:moveTo>
                <a:cubicBezTo>
                  <a:pt x="514256" y="3566009"/>
                  <a:pt x="1028512" y="3523968"/>
                  <a:pt x="1644118" y="3328776"/>
                </a:cubicBezTo>
                <a:cubicBezTo>
                  <a:pt x="2259724" y="3133584"/>
                  <a:pt x="3040492" y="2913617"/>
                  <a:pt x="3693635" y="2436898"/>
                </a:cubicBezTo>
                <a:cubicBezTo>
                  <a:pt x="4346778" y="1960179"/>
                  <a:pt x="5198867" y="874611"/>
                  <a:pt x="5562975" y="468461"/>
                </a:cubicBezTo>
                <a:cubicBezTo>
                  <a:pt x="5927083" y="62311"/>
                  <a:pt x="5902684" y="31155"/>
                  <a:pt x="5878286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A58D8-6AE6-407C-8CAF-7415C8C16442}"/>
                  </a:ext>
                </a:extLst>
              </p:cNvPr>
              <p:cNvSpPr txBox="1"/>
              <p:nvPr/>
            </p:nvSpPr>
            <p:spPr>
              <a:xfrm>
                <a:off x="7561103" y="1528552"/>
                <a:ext cx="777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A58D8-6AE6-407C-8CAF-7415C8C1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03" y="1528552"/>
                <a:ext cx="77739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D1094-A86F-43B0-94A4-683AC750AD3B}"/>
                  </a:ext>
                </a:extLst>
              </p:cNvPr>
              <p:cNvSpPr txBox="1"/>
              <p:nvPr/>
            </p:nvSpPr>
            <p:spPr>
              <a:xfrm>
                <a:off x="7737625" y="2010335"/>
                <a:ext cx="1201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D1094-A86F-43B0-94A4-683AC750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25" y="2010335"/>
                <a:ext cx="120173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17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15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15D0-CC6C-4B7D-94F8-E689BFE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growth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8C440-7D63-49EF-A3EF-2357D439E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55082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Mutant starts with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400" b="0" i="0" dirty="0">
                    <a:latin typeface="+mj-lt"/>
                  </a:rPr>
                  <a:t>individuals</a:t>
                </a:r>
                <a:endParaRPr lang="en-GB" sz="2400" b="0" dirty="0"/>
              </a:p>
              <a:p>
                <a:pPr lvl="1"/>
                <a:r>
                  <a:rPr lang="en-GB" sz="2000" b="1" dirty="0"/>
                  <a:t>Drift</a:t>
                </a:r>
                <a:r>
                  <a:rPr lang="en-GB" sz="2000" b="0" dirty="0"/>
                  <a:t> will take of order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dirty="0"/>
                  <a:t> generations to change number of mutants of order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sz="2000" b="0" dirty="0"/>
                  <a:t>change in frequency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|≈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r>
                  <a:rPr lang="en-GB" sz="2000" b="0" dirty="0"/>
                  <a:t>Per generation </a:t>
                </a:r>
                <a:r>
                  <a:rPr lang="en-GB" sz="2000" b="1" dirty="0"/>
                  <a:t>selection</a:t>
                </a:r>
                <a:r>
                  <a:rPr lang="en-GB" sz="2000" b="0" dirty="0"/>
                  <a:t> will give a change in </a:t>
                </a:r>
                <a:r>
                  <a:rPr lang="en-GB" sz="2000" dirty="0" err="1"/>
                  <a:t>freq</a:t>
                </a:r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b="0" dirty="0"/>
                  <a:t>, which 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endParaRPr lang="en-GB" sz="2000" b="0" dirty="0"/>
              </a:p>
              <a:p>
                <a:pPr lvl="1"/>
                <a:r>
                  <a:rPr lang="en-GB" sz="2000" dirty="0"/>
                  <a:t>Selection dominates drift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≫</m:t>
                    </m:r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endParaRPr lang="en-GB" sz="2000" b="0" dirty="0"/>
              </a:p>
              <a:p>
                <a:pPr lvl="1"/>
                <a:endParaRPr lang="en-GB" sz="2000" dirty="0"/>
              </a:p>
              <a:p>
                <a:pPr lvl="1"/>
                <a:endParaRPr lang="en-GB" sz="2000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</m:oMath>
                </a14:m>
                <a:r>
                  <a:rPr lang="en-GB" sz="2000" b="0" dirty="0"/>
                  <a:t> is the establishment frequency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8C440-7D63-49EF-A3EF-2357D439E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550828"/>
              </a:xfrm>
              <a:blipFill>
                <a:blip r:embed="rId2"/>
                <a:stretch>
                  <a:fillRect l="-1005" t="-14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8CF567-8431-4B6C-9FE4-42E758C930E5}"/>
                  </a:ext>
                </a:extLst>
              </p:cNvPr>
              <p:cNvSpPr txBox="1"/>
              <p:nvPr/>
            </p:nvSpPr>
            <p:spPr>
              <a:xfrm>
                <a:off x="4506446" y="5410555"/>
                <a:ext cx="121219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8CF567-8431-4B6C-9FE4-42E758C93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46" y="5410555"/>
                <a:ext cx="121219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F66D5-1212-491C-8FAB-5B561FFC4FEF}"/>
                  </a:ext>
                </a:extLst>
              </p:cNvPr>
              <p:cNvSpPr txBox="1"/>
              <p:nvPr/>
            </p:nvSpPr>
            <p:spPr>
              <a:xfrm>
                <a:off x="4062242" y="2848202"/>
                <a:ext cx="1726050" cy="1084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F66D5-1212-491C-8FAB-5B561FFC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242" y="2848202"/>
                <a:ext cx="1726050" cy="108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7AA1A2-EAF5-4FFF-BF9D-A94107AD5B12}"/>
                  </a:ext>
                </a:extLst>
              </p:cNvPr>
              <p:cNvSpPr/>
              <p:nvPr/>
            </p:nvSpPr>
            <p:spPr>
              <a:xfrm>
                <a:off x="4274564" y="4109262"/>
                <a:ext cx="1224118" cy="677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𝑠𝑥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7AA1A2-EAF5-4FFF-BF9D-A94107AD5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64" y="4109262"/>
                <a:ext cx="1224118" cy="677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56C270-F6BA-47EB-86C4-819E5F4C9630}"/>
                  </a:ext>
                </a:extLst>
              </p14:cNvPr>
              <p14:cNvContentPartPr/>
              <p14:nvPr/>
            </p14:nvContentPartPr>
            <p14:xfrm>
              <a:off x="1314360" y="5968080"/>
              <a:ext cx="1246320" cy="73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56C270-F6BA-47EB-86C4-819E5F4C96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5000" y="5958720"/>
                <a:ext cx="1265040" cy="75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816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904E-7EC6-4DA1-BD52-CDB86287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3759A-ED3D-45DB-B5DB-D287EAE59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Mutant with selective advantage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≫1)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3759A-ED3D-45DB-B5DB-D287EAE59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914AF2F-9420-4A49-9997-D680F96EC789}"/>
              </a:ext>
            </a:extLst>
          </p:cNvPr>
          <p:cNvGrpSpPr>
            <a:grpSpLocks noChangeAspect="1"/>
          </p:cNvGrpSpPr>
          <p:nvPr/>
        </p:nvGrpSpPr>
        <p:grpSpPr>
          <a:xfrm>
            <a:off x="98419" y="2730477"/>
            <a:ext cx="9545086" cy="3913925"/>
            <a:chOff x="1736253" y="2684989"/>
            <a:chExt cx="6670463" cy="27351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382C52-53E4-4603-8496-FA47A40A1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53" y="2684989"/>
              <a:ext cx="5671495" cy="2661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FE2B72-BCAF-4919-8777-714738FAF24F}"/>
                    </a:ext>
                  </a:extLst>
                </p:cNvPr>
                <p:cNvSpPr txBox="1"/>
                <p:nvPr/>
              </p:nvSpPr>
              <p:spPr>
                <a:xfrm rot="16200000">
                  <a:off x="1469176" y="3729168"/>
                  <a:ext cx="1109126" cy="2581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FE2B72-BCAF-4919-8777-714738FAF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69176" y="3729168"/>
                  <a:ext cx="1109126" cy="258103"/>
                </a:xfrm>
                <a:prstGeom prst="rect">
                  <a:avLst/>
                </a:prstGeom>
                <a:blipFill>
                  <a:blip r:embed="rId4"/>
                  <a:stretch>
                    <a:fillRect l="-6557" t="-385" r="-26230" b="-3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447281-134B-48DD-9070-874B48217DB0}"/>
                    </a:ext>
                  </a:extLst>
                </p:cNvPr>
                <p:cNvSpPr txBox="1"/>
                <p:nvPr/>
              </p:nvSpPr>
              <p:spPr>
                <a:xfrm>
                  <a:off x="4368690" y="5162083"/>
                  <a:ext cx="987737" cy="2581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Generations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447281-134B-48DD-9070-874B48217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690" y="5162083"/>
                  <a:ext cx="987737" cy="258103"/>
                </a:xfrm>
                <a:prstGeom prst="rect">
                  <a:avLst/>
                </a:prstGeom>
                <a:blipFill>
                  <a:blip r:embed="rId5"/>
                  <a:stretch>
                    <a:fillRect l="-3448" t="-6557" b="-262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CB0C7A-30FB-4F11-9082-FD67468302C3}"/>
                    </a:ext>
                  </a:extLst>
                </p:cNvPr>
                <p:cNvSpPr txBox="1"/>
                <p:nvPr/>
              </p:nvSpPr>
              <p:spPr>
                <a:xfrm>
                  <a:off x="1755057" y="4622360"/>
                  <a:ext cx="505452" cy="51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050" dirty="0"/>
                    <a:t>Initial </a:t>
                  </a:r>
                </a:p>
                <a:p>
                  <a:r>
                    <a:rPr lang="en-GB" sz="1050" dirty="0"/>
                    <a:t>Frequency</a:t>
                  </a:r>
                </a:p>
                <a:p>
                  <a:r>
                    <a:rPr lang="en-GB" sz="105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CB0C7A-30FB-4F11-9082-FD6746830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057" y="4622360"/>
                  <a:ext cx="505452" cy="5181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3AEFD-1C27-4FEB-89F5-B9AB44C211A0}"/>
                </a:ext>
              </a:extLst>
            </p:cNvPr>
            <p:cNvCxnSpPr>
              <a:cxnSpLocks/>
            </p:cNvCxnSpPr>
            <p:nvPr/>
          </p:nvCxnSpPr>
          <p:spPr>
            <a:xfrm>
              <a:off x="2236034" y="4896784"/>
              <a:ext cx="180423" cy="104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79023-9B36-4587-A154-CCCEF7A4D3EA}"/>
                </a:ext>
              </a:extLst>
            </p:cNvPr>
            <p:cNvCxnSpPr/>
            <p:nvPr/>
          </p:nvCxnSpPr>
          <p:spPr>
            <a:xfrm flipH="1">
              <a:off x="2509285" y="4648310"/>
              <a:ext cx="431150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5081EA-EAC6-480E-8E2D-206C95636250}"/>
                    </a:ext>
                  </a:extLst>
                </p:cNvPr>
                <p:cNvSpPr txBox="1"/>
                <p:nvPr/>
              </p:nvSpPr>
              <p:spPr>
                <a:xfrm>
                  <a:off x="5577267" y="4192912"/>
                  <a:ext cx="1357423" cy="3868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050" dirty="0"/>
                    <a:t>Critical frequency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350" i="1">
                              <a:latin typeface="Cambria Math" panose="02040503050406030204" pitchFamily="18" charset="0"/>
                            </a:rPr>
                            <m:t>𝑁𝑠</m:t>
                          </m:r>
                        </m:den>
                      </m:f>
                    </m:oMath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5081EA-EAC6-480E-8E2D-206C9563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267" y="4192912"/>
                  <a:ext cx="1357423" cy="3868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DBCA4C-96C0-4F1A-A5E9-B854294B228F}"/>
                </a:ext>
              </a:extLst>
            </p:cNvPr>
            <p:cNvCxnSpPr/>
            <p:nvPr/>
          </p:nvCxnSpPr>
          <p:spPr>
            <a:xfrm>
              <a:off x="6523075" y="4367910"/>
              <a:ext cx="148856" cy="280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F43836-8A5C-4497-A451-8DB1506AADD8}"/>
                </a:ext>
              </a:extLst>
            </p:cNvPr>
            <p:cNvSpPr txBox="1"/>
            <p:nvPr/>
          </p:nvSpPr>
          <p:spPr>
            <a:xfrm>
              <a:off x="7229791" y="3581221"/>
              <a:ext cx="117692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~Deterministic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8E856-9380-4E87-9155-1F97A43D5956}"/>
                </a:ext>
              </a:extLst>
            </p:cNvPr>
            <p:cNvSpPr txBox="1"/>
            <p:nvPr/>
          </p:nvSpPr>
          <p:spPr>
            <a:xfrm>
              <a:off x="7303595" y="4700893"/>
              <a:ext cx="89479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Stochastic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2D6A9173-58C4-4255-A6EB-9BE8BB09118C}"/>
                </a:ext>
              </a:extLst>
            </p:cNvPr>
            <p:cNvSpPr/>
            <p:nvPr/>
          </p:nvSpPr>
          <p:spPr>
            <a:xfrm>
              <a:off x="6992861" y="2919967"/>
              <a:ext cx="221330" cy="16597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A25C47E0-BA36-409A-B341-605920BFD0FF}"/>
                </a:ext>
              </a:extLst>
            </p:cNvPr>
            <p:cNvSpPr/>
            <p:nvPr/>
          </p:nvSpPr>
          <p:spPr>
            <a:xfrm>
              <a:off x="6992861" y="4654651"/>
              <a:ext cx="221330" cy="3694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1556203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81392E-553D-4602-9335-BA033EECE3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Establishment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81392E-553D-4602-9335-BA033EECE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577C4-689D-4FD8-A750-E89301B3E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498359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Time for mutant to rise </a:t>
                </a:r>
                <a:r>
                  <a:rPr lang="en-GB" sz="2000" i="1" dirty="0"/>
                  <a:t>by drift </a:t>
                </a:r>
                <a:r>
                  <a:rPr lang="en-GB" sz="2000" dirty="0"/>
                  <a:t>to frequency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</m:oMath>
                </a14:m>
                <a:endParaRPr lang="en-GB" sz="2000" dirty="0"/>
              </a:p>
              <a:p>
                <a:pPr lvl="1"/>
                <a:r>
                  <a:rPr lang="en-GB" sz="1800" dirty="0"/>
                  <a:t>This corresponds to a mutant population of size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r>
                  <a:rPr lang="en-GB" sz="1800" dirty="0"/>
                  <a:t>which takes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577C4-689D-4FD8-A750-E89301B3E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498359" cy="4351338"/>
              </a:xfrm>
              <a:blipFill>
                <a:blip r:embed="rId4"/>
                <a:stretch>
                  <a:fillRect l="-1220" t="-1261" r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E8EC6E-C575-4121-8341-30F2F2DE688E}"/>
                  </a:ext>
                </a:extLst>
              </p:cNvPr>
              <p:cNvSpPr/>
              <p:nvPr/>
            </p:nvSpPr>
            <p:spPr>
              <a:xfrm>
                <a:off x="2161178" y="3035815"/>
                <a:ext cx="1875385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E8EC6E-C575-4121-8341-30F2F2DE6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78" y="3035815"/>
                <a:ext cx="1875385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A6454D-F994-4D68-A573-5F109902E53B}"/>
                  </a:ext>
                </a:extLst>
              </p:cNvPr>
              <p:cNvSpPr/>
              <p:nvPr/>
            </p:nvSpPr>
            <p:spPr>
              <a:xfrm>
                <a:off x="2109065" y="4639189"/>
                <a:ext cx="1828000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A6454D-F994-4D68-A573-5F109902E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65" y="4639189"/>
                <a:ext cx="1828000" cy="670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A01541E-4E94-473A-97CB-623AB20738A4}"/>
              </a:ext>
            </a:extLst>
          </p:cNvPr>
          <p:cNvGrpSpPr/>
          <p:nvPr/>
        </p:nvGrpSpPr>
        <p:grpSpPr>
          <a:xfrm>
            <a:off x="5417480" y="1925259"/>
            <a:ext cx="3820136" cy="3966132"/>
            <a:chOff x="5417480" y="1925259"/>
            <a:chExt cx="3820136" cy="39661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CB2C6D-714A-4366-BDBD-B43BD3084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6609" y="1925259"/>
              <a:ext cx="3087025" cy="380866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4BC8FE-6490-4496-8485-13FDBED511CC}"/>
                </a:ext>
              </a:extLst>
            </p:cNvPr>
            <p:cNvCxnSpPr/>
            <p:nvPr/>
          </p:nvCxnSpPr>
          <p:spPr>
            <a:xfrm>
              <a:off x="6141493" y="4790364"/>
              <a:ext cx="2411104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B2409C-464F-47D2-9F07-4A5B1282952F}"/>
                    </a:ext>
                  </a:extLst>
                </p:cNvPr>
                <p:cNvSpPr txBox="1"/>
                <p:nvPr/>
              </p:nvSpPr>
              <p:spPr>
                <a:xfrm>
                  <a:off x="8409652" y="4477413"/>
                  <a:ext cx="827964" cy="497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den>
                        </m:f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B2409C-464F-47D2-9F07-4A5B12829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9652" y="4477413"/>
                  <a:ext cx="827964" cy="497124"/>
                </a:xfrm>
                <a:prstGeom prst="rect">
                  <a:avLst/>
                </a:prstGeom>
                <a:blipFill>
                  <a:blip r:embed="rId8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BD2492-5254-48BA-B3C1-290103C55E44}"/>
                    </a:ext>
                  </a:extLst>
                </p:cNvPr>
                <p:cNvSpPr txBox="1"/>
                <p:nvPr/>
              </p:nvSpPr>
              <p:spPr>
                <a:xfrm>
                  <a:off x="5417480" y="5024935"/>
                  <a:ext cx="827964" cy="497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BD2492-5254-48BA-B3C1-290103C55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480" y="5024935"/>
                  <a:ext cx="827964" cy="497124"/>
                </a:xfrm>
                <a:prstGeom prst="rect">
                  <a:avLst/>
                </a:prstGeom>
                <a:blipFill>
                  <a:blip r:embed="rId9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4F3053-78EF-4C02-BCEC-50BF94322224}"/>
                    </a:ext>
                  </a:extLst>
                </p:cNvPr>
                <p:cNvSpPr txBox="1"/>
                <p:nvPr/>
              </p:nvSpPr>
              <p:spPr>
                <a:xfrm rot="16200000">
                  <a:off x="4878681" y="3508294"/>
                  <a:ext cx="15871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Frequency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4F3053-78EF-4C02-BCEC-50BF94322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78681" y="3508294"/>
                  <a:ext cx="158710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557" t="-385" r="-26230" b="-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9B074B-FC7D-4D82-A7C0-4E2CAD7B0BBD}"/>
                    </a:ext>
                  </a:extLst>
                </p:cNvPr>
                <p:cNvSpPr txBox="1"/>
                <p:nvPr/>
              </p:nvSpPr>
              <p:spPr>
                <a:xfrm>
                  <a:off x="6640345" y="5522059"/>
                  <a:ext cx="14134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Generations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9B074B-FC7D-4D82-A7C0-4E2CAD7B0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345" y="5522059"/>
                  <a:ext cx="14134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448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B0E897-5270-4CD6-8AA0-5F2063BBE5F2}"/>
                  </a:ext>
                </a:extLst>
              </p14:cNvPr>
              <p14:cNvContentPartPr/>
              <p14:nvPr/>
            </p14:nvContentPartPr>
            <p14:xfrm>
              <a:off x="2104920" y="3687480"/>
              <a:ext cx="2118240" cy="20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B0E897-5270-4CD6-8AA0-5F2063BBE5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95560" y="3678120"/>
                <a:ext cx="2136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B7FEE8-20E3-499F-98B6-357212ED4F21}"/>
                  </a:ext>
                </a:extLst>
              </p14:cNvPr>
              <p14:cNvContentPartPr/>
              <p14:nvPr/>
            </p14:nvContentPartPr>
            <p14:xfrm>
              <a:off x="8605645" y="4443928"/>
              <a:ext cx="380880" cy="57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B7FEE8-20E3-499F-98B6-357212ED4F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96645" y="4434928"/>
                <a:ext cx="398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72950E-EFA4-4B80-A7FD-C617E768990C}"/>
                  </a:ext>
                </a:extLst>
              </p14:cNvPr>
              <p14:cNvContentPartPr/>
              <p14:nvPr/>
            </p14:nvContentPartPr>
            <p14:xfrm>
              <a:off x="8485045" y="4074208"/>
              <a:ext cx="435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72950E-EFA4-4B80-A7FD-C617E76899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6045" y="4065568"/>
                <a:ext cx="61200" cy="65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92580DB-5500-4760-A96E-15172AF85861}"/>
              </a:ext>
            </a:extLst>
          </p:cNvPr>
          <p:cNvGrpSpPr/>
          <p:nvPr/>
        </p:nvGrpSpPr>
        <p:grpSpPr>
          <a:xfrm>
            <a:off x="8474605" y="1313368"/>
            <a:ext cx="74520" cy="2791080"/>
            <a:chOff x="8474605" y="1313368"/>
            <a:chExt cx="74520" cy="27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3437F5-1902-4C9E-AEB7-93FFA5450378}"/>
                    </a:ext>
                  </a:extLst>
                </p14:cNvPr>
                <p14:cNvContentPartPr/>
                <p14:nvPr/>
              </p14:nvContentPartPr>
              <p14:xfrm>
                <a:off x="8474605" y="2248648"/>
                <a:ext cx="72000" cy="185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3437F5-1902-4C9E-AEB7-93FFA54503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5965" y="2240008"/>
                  <a:ext cx="89640" cy="18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5635F8-E4FE-42B8-A19F-7BA1E7922273}"/>
                    </a:ext>
                  </a:extLst>
                </p14:cNvPr>
                <p14:cNvContentPartPr/>
                <p14:nvPr/>
              </p14:nvContentPartPr>
              <p14:xfrm>
                <a:off x="8486485" y="1313368"/>
                <a:ext cx="62640" cy="64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5635F8-E4FE-42B8-A19F-7BA1E79222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77845" y="1304368"/>
                  <a:ext cx="80280" cy="66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51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600" dirty="0"/>
                  <a:t>Probability of fixation of neutral mutant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8" t="-1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 an initial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what is </a:t>
                </a:r>
                <a:r>
                  <a:rPr lang="en-GB" i="1" dirty="0"/>
                  <a:t>ultimate </a:t>
                </a:r>
                <a:r>
                  <a:rPr lang="en-GB" dirty="0"/>
                  <a:t>probability of fixation</a:t>
                </a:r>
              </a:p>
              <a:p>
                <a:r>
                  <a:rPr lang="en-GB" dirty="0"/>
                  <a:t>Neutral case:</a:t>
                </a:r>
              </a:p>
              <a:p>
                <a:pPr lvl="1"/>
                <a:r>
                  <a:rPr lang="en-GB" dirty="0"/>
                  <a:t>Everyone identical except labelling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Man">
            <a:extLst>
              <a:ext uri="{FF2B5EF4-FFF2-40B4-BE49-F238E27FC236}">
                <a16:creationId xmlns:a16="http://schemas.microsoft.com/office/drawing/2014/main" id="{EF5D3CD8-8510-45A0-9998-9D3E4244D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1929" y="5560020"/>
            <a:ext cx="765753" cy="765753"/>
          </a:xfrm>
          <a:prstGeom prst="rect">
            <a:avLst/>
          </a:prstGeom>
        </p:spPr>
      </p:pic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F97267ED-AF64-4467-89B9-7EC211BBA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0664" y="5333681"/>
            <a:ext cx="765753" cy="765753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41E00F27-C772-40B0-AA46-778831885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495" y="5177144"/>
            <a:ext cx="765753" cy="765753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13FB3D94-1BDE-4F65-98AC-07A8C1D2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367" y="4363248"/>
            <a:ext cx="765753" cy="765753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01C18F7A-6335-40CF-B664-1B0AA01E5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991" y="4337187"/>
            <a:ext cx="765753" cy="765753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8F1CCF1E-984C-41F9-94E5-B84EAAF6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0014" y="5497070"/>
            <a:ext cx="765753" cy="765753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D8CE751A-19E3-4A75-A4C8-ED4390108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615" y="4658886"/>
            <a:ext cx="765753" cy="7657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6159B6-DB6F-4439-8261-A7D36A7A3720}"/>
                  </a:ext>
                </a:extLst>
              </p14:cNvPr>
              <p14:cNvContentPartPr/>
              <p14:nvPr/>
            </p14:nvContentPartPr>
            <p14:xfrm>
              <a:off x="4202640" y="3922200"/>
              <a:ext cx="4757040" cy="161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6159B6-DB6F-4439-8261-A7D36A7A37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3280" y="3912840"/>
                <a:ext cx="4775760" cy="16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723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Probability of fixation of advantageous mutant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Given an initial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000" dirty="0"/>
                  <a:t> what is </a:t>
                </a:r>
                <a:r>
                  <a:rPr lang="en-GB" sz="2000" i="1" dirty="0"/>
                  <a:t>ultimate </a:t>
                </a:r>
                <a:r>
                  <a:rPr lang="en-GB" sz="2000" dirty="0"/>
                  <a:t>probability of fixation</a:t>
                </a:r>
              </a:p>
              <a:p>
                <a:r>
                  <a:rPr lang="en-GB" sz="2000" dirty="0"/>
                  <a:t>Selection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: 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GB" sz="2000" dirty="0"/>
                  <a:t>, then once mutant has </a:t>
                </a:r>
                <a:r>
                  <a:rPr lang="en-GB" sz="2000" i="1" dirty="0"/>
                  <a:t>established</a:t>
                </a:r>
                <a:r>
                  <a:rPr lang="en-GB" sz="2000" dirty="0"/>
                  <a:t>, it will fix with probability close to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GB" sz="1800" b="0" dirty="0"/>
              </a:p>
              <a:p>
                <a:pPr lvl="1"/>
                <a:r>
                  <a:rPr lang="en-GB" sz="1800" dirty="0"/>
                  <a:t>For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 allele </a:t>
                </a:r>
                <a:r>
                  <a:rPr lang="en-GB" sz="1800" dirty="0" err="1"/>
                  <a:t>freq</a:t>
                </a:r>
                <a:r>
                  <a:rPr lang="en-GB" sz="1800" dirty="0"/>
                  <a:t> changes dominated by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𝑚𝑢𝑡𝑎𝑛𝑡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𝑟𝑒𝑎𝑐h𝑒𝑠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GB" sz="1800" b="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9746E0-EEB9-4EDF-99DD-B7F0785632AD}"/>
                  </a:ext>
                </a:extLst>
              </p:cNvPr>
              <p:cNvSpPr/>
              <p:nvPr/>
            </p:nvSpPr>
            <p:spPr>
              <a:xfrm>
                <a:off x="4888911" y="4768493"/>
                <a:ext cx="4433867" cy="132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mutant is just one out of neutral sub-population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9746E0-EEB9-4EDF-99DD-B7F078563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11" y="4768493"/>
                <a:ext cx="4433867" cy="1322798"/>
              </a:xfrm>
              <a:prstGeom prst="rect">
                <a:avLst/>
              </a:prstGeom>
              <a:blipFill>
                <a:blip r:embed="rId5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 descr="Man">
            <a:extLst>
              <a:ext uri="{FF2B5EF4-FFF2-40B4-BE49-F238E27FC236}">
                <a16:creationId xmlns:a16="http://schemas.microsoft.com/office/drawing/2014/main" id="{74B8EE71-237A-421A-A653-1BA2FD782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128" y="5783157"/>
            <a:ext cx="438912" cy="438912"/>
          </a:xfrm>
          <a:prstGeom prst="rect">
            <a:avLst/>
          </a:prstGeom>
        </p:spPr>
      </p:pic>
      <p:pic>
        <p:nvPicPr>
          <p:cNvPr id="6" name="Content Placeholder 6" descr="Man">
            <a:extLst>
              <a:ext uri="{FF2B5EF4-FFF2-40B4-BE49-F238E27FC236}">
                <a16:creationId xmlns:a16="http://schemas.microsoft.com/office/drawing/2014/main" id="{E13E6E30-677F-4550-8BE9-B7B245F2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343" y="5429892"/>
            <a:ext cx="438912" cy="438912"/>
          </a:xfrm>
          <a:prstGeom prst="rect">
            <a:avLst/>
          </a:prstGeom>
        </p:spPr>
      </p:pic>
      <p:pic>
        <p:nvPicPr>
          <p:cNvPr id="7" name="Content Placeholder 6" descr="Man">
            <a:extLst>
              <a:ext uri="{FF2B5EF4-FFF2-40B4-BE49-F238E27FC236}">
                <a16:creationId xmlns:a16="http://schemas.microsoft.com/office/drawing/2014/main" id="{A805DFF2-8987-4598-9DE2-8FB246BD0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110" y="4922797"/>
            <a:ext cx="438912" cy="438912"/>
          </a:xfrm>
          <a:prstGeom prst="rect">
            <a:avLst/>
          </a:prstGeom>
        </p:spPr>
      </p:pic>
      <p:pic>
        <p:nvPicPr>
          <p:cNvPr id="8" name="Content Placeholder 6" descr="Man">
            <a:extLst>
              <a:ext uri="{FF2B5EF4-FFF2-40B4-BE49-F238E27FC236}">
                <a16:creationId xmlns:a16="http://schemas.microsoft.com/office/drawing/2014/main" id="{3BA344AB-2324-4AEB-A1A3-4A8C5B289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1069" y="4530349"/>
            <a:ext cx="438912" cy="438912"/>
          </a:xfrm>
          <a:prstGeom prst="rect">
            <a:avLst/>
          </a:prstGeom>
        </p:spPr>
      </p:pic>
      <p:pic>
        <p:nvPicPr>
          <p:cNvPr id="9" name="Content Placeholder 6" descr="Man">
            <a:extLst>
              <a:ext uri="{FF2B5EF4-FFF2-40B4-BE49-F238E27FC236}">
                <a16:creationId xmlns:a16="http://schemas.microsoft.com/office/drawing/2014/main" id="{C2E64877-E775-4A4E-AC39-5A21F9B6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1693" y="4504288"/>
            <a:ext cx="438912" cy="438912"/>
          </a:xfrm>
          <a:prstGeom prst="rect">
            <a:avLst/>
          </a:prstGeom>
        </p:spPr>
      </p:pic>
      <p:pic>
        <p:nvPicPr>
          <p:cNvPr id="10" name="Content Placeholder 6" descr="Man">
            <a:extLst>
              <a:ext uri="{FF2B5EF4-FFF2-40B4-BE49-F238E27FC236}">
                <a16:creationId xmlns:a16="http://schemas.microsoft.com/office/drawing/2014/main" id="{839CCD0C-AFDD-483A-850A-1745CD19D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861" y="5703957"/>
            <a:ext cx="438912" cy="438912"/>
          </a:xfrm>
          <a:prstGeom prst="rect">
            <a:avLst/>
          </a:prstGeom>
        </p:spPr>
      </p:pic>
      <p:pic>
        <p:nvPicPr>
          <p:cNvPr id="11" name="Content Placeholder 6" descr="Man">
            <a:extLst>
              <a:ext uri="{FF2B5EF4-FFF2-40B4-BE49-F238E27FC236}">
                <a16:creationId xmlns:a16="http://schemas.microsoft.com/office/drawing/2014/main" id="{127A115D-43B3-4452-909E-7BB74813A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317" y="4825987"/>
            <a:ext cx="438912" cy="438912"/>
          </a:xfrm>
          <a:prstGeom prst="rect">
            <a:avLst/>
          </a:prstGeom>
        </p:spPr>
      </p:pic>
      <p:pic>
        <p:nvPicPr>
          <p:cNvPr id="12" name="Content Placeholder 6" descr="Man">
            <a:extLst>
              <a:ext uri="{FF2B5EF4-FFF2-40B4-BE49-F238E27FC236}">
                <a16:creationId xmlns:a16="http://schemas.microsoft.com/office/drawing/2014/main" id="{DEC6B65E-08F7-4C4B-9837-4102B9B1E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5301" y="6218343"/>
            <a:ext cx="438912" cy="438912"/>
          </a:xfrm>
          <a:prstGeom prst="rect">
            <a:avLst/>
          </a:prstGeom>
        </p:spPr>
      </p:pic>
      <p:pic>
        <p:nvPicPr>
          <p:cNvPr id="13" name="Content Placeholder 6" descr="Man">
            <a:extLst>
              <a:ext uri="{FF2B5EF4-FFF2-40B4-BE49-F238E27FC236}">
                <a16:creationId xmlns:a16="http://schemas.microsoft.com/office/drawing/2014/main" id="{AD4A260B-AADE-4EB2-9442-0A54C9E0C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4597" y="5496645"/>
            <a:ext cx="438912" cy="438912"/>
          </a:xfrm>
          <a:prstGeom prst="rect">
            <a:avLst/>
          </a:prstGeom>
        </p:spPr>
      </p:pic>
      <p:pic>
        <p:nvPicPr>
          <p:cNvPr id="14" name="Content Placeholder 6" descr="Man">
            <a:extLst>
              <a:ext uri="{FF2B5EF4-FFF2-40B4-BE49-F238E27FC236}">
                <a16:creationId xmlns:a16="http://schemas.microsoft.com/office/drawing/2014/main" id="{897D0BA4-8243-474D-8912-74CB7BB90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2030" y="5104197"/>
            <a:ext cx="438912" cy="438912"/>
          </a:xfrm>
          <a:prstGeom prst="rect">
            <a:avLst/>
          </a:prstGeom>
        </p:spPr>
      </p:pic>
      <p:pic>
        <p:nvPicPr>
          <p:cNvPr id="15" name="Content Placeholder 6" descr="Man">
            <a:extLst>
              <a:ext uri="{FF2B5EF4-FFF2-40B4-BE49-F238E27FC236}">
                <a16:creationId xmlns:a16="http://schemas.microsoft.com/office/drawing/2014/main" id="{07025529-62CC-4CBF-8F23-E84A26AF7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6085" y="5032485"/>
            <a:ext cx="438912" cy="438912"/>
          </a:xfrm>
          <a:prstGeom prst="rect">
            <a:avLst/>
          </a:prstGeom>
        </p:spPr>
      </p:pic>
      <p:pic>
        <p:nvPicPr>
          <p:cNvPr id="16" name="Content Placeholder 6" descr="Man">
            <a:extLst>
              <a:ext uri="{FF2B5EF4-FFF2-40B4-BE49-F238E27FC236}">
                <a16:creationId xmlns:a16="http://schemas.microsoft.com/office/drawing/2014/main" id="{3E91277B-BBE6-4CE8-AA86-33F1C5AA3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6113" y="6098977"/>
            <a:ext cx="438912" cy="438912"/>
          </a:xfrm>
          <a:prstGeom prst="rect">
            <a:avLst/>
          </a:prstGeom>
        </p:spPr>
      </p:pic>
      <p:pic>
        <p:nvPicPr>
          <p:cNvPr id="17" name="Content Placeholder 6" descr="Man">
            <a:extLst>
              <a:ext uri="{FF2B5EF4-FFF2-40B4-BE49-F238E27FC236}">
                <a16:creationId xmlns:a16="http://schemas.microsoft.com/office/drawing/2014/main" id="{D280BAEA-7FC7-4C88-85BA-BAB6DA732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819" y="5122720"/>
            <a:ext cx="438912" cy="438912"/>
          </a:xfrm>
          <a:prstGeom prst="rect">
            <a:avLst/>
          </a:prstGeom>
        </p:spPr>
      </p:pic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08A2BF8E-086F-44EB-AAEC-4C8A558D9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2925" y="5496645"/>
            <a:ext cx="438912" cy="438912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FF1A7EF3-0847-4343-A86F-17995406A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903" y="4499818"/>
            <a:ext cx="438912" cy="438912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393C8E97-E767-4DBF-A96D-962ADB822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363" y="4299873"/>
            <a:ext cx="438912" cy="438912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7549AB9D-C999-430F-99F8-247C12EE4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8987" y="4273812"/>
            <a:ext cx="438912" cy="438912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135215F3-94DA-44C5-B0C8-A22389605B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31010" y="5433695"/>
            <a:ext cx="438912" cy="438912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F57E93C2-9862-4592-B101-EA11D0A7BF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716" y="4316639"/>
            <a:ext cx="438912" cy="438912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30E11193-D35B-42DD-83D7-F1B5EC154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171" y="6157908"/>
            <a:ext cx="438912" cy="438912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29E35FAA-1378-4B67-AD3C-B5CA608DC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168" y="5969546"/>
            <a:ext cx="438912" cy="438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A661DA-530E-4EC1-B0AE-11ED0D5E970C}"/>
                  </a:ext>
                </a:extLst>
              </p14:cNvPr>
              <p14:cNvContentPartPr/>
              <p14:nvPr/>
            </p14:nvContentPartPr>
            <p14:xfrm>
              <a:off x="780840" y="4564440"/>
              <a:ext cx="3270240" cy="112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A661DA-530E-4EC1-B0AE-11ED0D5E97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480" y="4555080"/>
                <a:ext cx="3288960" cy="11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E0FDF8A-7106-48C7-9462-AE6DDD87C08A}"/>
                  </a:ext>
                </a:extLst>
              </p14:cNvPr>
              <p14:cNvContentPartPr/>
              <p14:nvPr/>
            </p14:nvContentPartPr>
            <p14:xfrm>
              <a:off x="8544240" y="5889240"/>
              <a:ext cx="457920" cy="82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E0FDF8A-7106-48C7-9462-AE6DDD87C0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34880" y="5879880"/>
                <a:ext cx="47664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533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Probability of fixation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 ?</a:t>
                </a:r>
              </a:p>
              <a:p>
                <a:pPr lvl="1"/>
                <a:r>
                  <a:rPr lang="en-GB" dirty="0"/>
                  <a:t>Selection is weak and mutant is ~neutral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 0≤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mutants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are </a:t>
                </a:r>
                <a:r>
                  <a:rPr lang="en-GB" i="1" dirty="0"/>
                  <a:t>selectively </a:t>
                </a:r>
                <a:r>
                  <a:rPr lang="en-GB" dirty="0"/>
                  <a:t>neutral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is a </a:t>
                </a:r>
                <a:r>
                  <a:rPr lang="en-GB" i="1" dirty="0"/>
                  <a:t>natural scale </a:t>
                </a:r>
                <a:r>
                  <a:rPr lang="en-GB" dirty="0"/>
                  <a:t>for fitness differences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2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F950-CF59-45F1-A314-729A8A89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Summary of </a:t>
            </a:r>
            <a:r>
              <a:rPr lang="en-GB" sz="3600" i="1" dirty="0"/>
              <a:t>heuristic</a:t>
            </a:r>
            <a:r>
              <a:rPr lang="en-GB" sz="3600" dirty="0"/>
              <a:t> analysis of establishment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E59D24-4326-4626-A790-7CDA76AE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666983"/>
                  </p:ext>
                </p:extLst>
              </p:nvPr>
            </p:nvGraphicFramePr>
            <p:xfrm>
              <a:off x="554181" y="2767725"/>
              <a:ext cx="8134805" cy="212136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401497">
                      <a:extLst>
                        <a:ext uri="{9D8B030D-6E8A-4147-A177-3AD203B41FA5}">
                          <a16:colId xmlns:a16="http://schemas.microsoft.com/office/drawing/2014/main" val="3623649192"/>
                        </a:ext>
                      </a:extLst>
                    </a:gridCol>
                    <a:gridCol w="1360663">
                      <a:extLst>
                        <a:ext uri="{9D8B030D-6E8A-4147-A177-3AD203B41FA5}">
                          <a16:colId xmlns:a16="http://schemas.microsoft.com/office/drawing/2014/main" val="3860059365"/>
                        </a:ext>
                      </a:extLst>
                    </a:gridCol>
                    <a:gridCol w="2038805">
                      <a:extLst>
                        <a:ext uri="{9D8B030D-6E8A-4147-A177-3AD203B41FA5}">
                          <a16:colId xmlns:a16="http://schemas.microsoft.com/office/drawing/2014/main" val="347442958"/>
                        </a:ext>
                      </a:extLst>
                    </a:gridCol>
                    <a:gridCol w="1465665">
                      <a:extLst>
                        <a:ext uri="{9D8B030D-6E8A-4147-A177-3AD203B41FA5}">
                          <a16:colId xmlns:a16="http://schemas.microsoft.com/office/drawing/2014/main" val="1194092219"/>
                        </a:ext>
                      </a:extLst>
                    </a:gridCol>
                    <a:gridCol w="1868175">
                      <a:extLst>
                        <a:ext uri="{9D8B030D-6E8A-4147-A177-3AD203B41FA5}">
                          <a16:colId xmlns:a16="http://schemas.microsoft.com/office/drawing/2014/main" val="985532267"/>
                        </a:ext>
                      </a:extLst>
                    </a:gridCol>
                  </a:tblGrid>
                  <a:tr h="52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Probability of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Time to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Rate of establishment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806819"/>
                      </a:ext>
                    </a:extLst>
                  </a:tr>
                  <a:tr h="12069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𝑓𝑖𝑥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𝑒𝑠𝑡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4732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E59D24-4326-4626-A790-7CDA76AE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666983"/>
                  </p:ext>
                </p:extLst>
              </p:nvPr>
            </p:nvGraphicFramePr>
            <p:xfrm>
              <a:off x="554181" y="2767725"/>
              <a:ext cx="8134805" cy="184704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401497">
                      <a:extLst>
                        <a:ext uri="{9D8B030D-6E8A-4147-A177-3AD203B41FA5}">
                          <a16:colId xmlns:a16="http://schemas.microsoft.com/office/drawing/2014/main" val="3623649192"/>
                        </a:ext>
                      </a:extLst>
                    </a:gridCol>
                    <a:gridCol w="1360663">
                      <a:extLst>
                        <a:ext uri="{9D8B030D-6E8A-4147-A177-3AD203B41FA5}">
                          <a16:colId xmlns:a16="http://schemas.microsoft.com/office/drawing/2014/main" val="3860059365"/>
                        </a:ext>
                      </a:extLst>
                    </a:gridCol>
                    <a:gridCol w="2038805">
                      <a:extLst>
                        <a:ext uri="{9D8B030D-6E8A-4147-A177-3AD203B41FA5}">
                          <a16:colId xmlns:a16="http://schemas.microsoft.com/office/drawing/2014/main" val="347442958"/>
                        </a:ext>
                      </a:extLst>
                    </a:gridCol>
                    <a:gridCol w="1465665">
                      <a:extLst>
                        <a:ext uri="{9D8B030D-6E8A-4147-A177-3AD203B41FA5}">
                          <a16:colId xmlns:a16="http://schemas.microsoft.com/office/drawing/2014/main" val="1194092219"/>
                        </a:ext>
                      </a:extLst>
                    </a:gridCol>
                    <a:gridCol w="1868175">
                      <a:extLst>
                        <a:ext uri="{9D8B030D-6E8A-4147-A177-3AD203B41FA5}">
                          <a16:colId xmlns:a16="http://schemas.microsoft.com/office/drawing/2014/main" val="98553226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Critical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Probability of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Time to establishment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/>
                            <a:t>Rate of establishment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9806819"/>
                      </a:ext>
                    </a:extLst>
                  </a:tr>
                  <a:tr h="1206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5" t="-54774" r="-482174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125" t="-54774" r="-395089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228" t="-54774" r="-164970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7386" t="-54774" r="-128631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5505" t="-54774" r="-977" b="-1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326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8BE8B1-208D-4F9C-8396-E32539402DAD}"/>
                  </a:ext>
                </a:extLst>
              </p14:cNvPr>
              <p14:cNvContentPartPr/>
              <p14:nvPr/>
            </p14:nvContentPartPr>
            <p14:xfrm>
              <a:off x="4040640" y="4419360"/>
              <a:ext cx="602640" cy="82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8BE8B1-208D-4F9C-8396-E32539402D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1280" y="4410000"/>
                <a:ext cx="621360" cy="8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145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Probability of fixation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902065-DD3B-4B0D-B7A8-242509A63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Kimura formula for general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(Kimura, Genetics, 1962)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F8887-353C-437A-9AD4-A61B62F55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91011-4BDF-4FB5-B256-690178780D87}"/>
                  </a:ext>
                </a:extLst>
              </p:cNvPr>
              <p:cNvSpPr txBox="1"/>
              <p:nvPr/>
            </p:nvSpPr>
            <p:spPr>
              <a:xfrm>
                <a:off x="3007057" y="2472135"/>
                <a:ext cx="2856231" cy="956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91011-4BDF-4FB5-B256-69017878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57" y="2472135"/>
                <a:ext cx="2856231" cy="9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49AFE51-E3C2-4276-A73B-B8496A4C17D7}"/>
              </a:ext>
            </a:extLst>
          </p:cNvPr>
          <p:cNvGrpSpPr/>
          <p:nvPr/>
        </p:nvGrpSpPr>
        <p:grpSpPr>
          <a:xfrm>
            <a:off x="988262" y="3570982"/>
            <a:ext cx="6741147" cy="3252491"/>
            <a:chOff x="902510" y="1089187"/>
            <a:chExt cx="6741147" cy="3252491"/>
          </a:xfrm>
          <a:solidFill>
            <a:schemeClr val="bg1"/>
          </a:solidFill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517B1A-B6ED-4B6F-ADC5-FEA1670A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2433" y="1089187"/>
              <a:ext cx="6361224" cy="2985329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A7586C-134B-443A-B3E3-B2714B9F732A}"/>
                    </a:ext>
                  </a:extLst>
                </p:cNvPr>
                <p:cNvSpPr txBox="1"/>
                <p:nvPr/>
              </p:nvSpPr>
              <p:spPr>
                <a:xfrm>
                  <a:off x="4309236" y="3972346"/>
                  <a:ext cx="348108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A7586C-134B-443A-B3E3-B2714B9F7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236" y="3972346"/>
                  <a:ext cx="34810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D4B43E-2721-4F04-980C-CD950D144065}"/>
                    </a:ext>
                  </a:extLst>
                </p:cNvPr>
                <p:cNvSpPr txBox="1"/>
                <p:nvPr/>
              </p:nvSpPr>
              <p:spPr>
                <a:xfrm>
                  <a:off x="902510" y="2322752"/>
                  <a:ext cx="628890" cy="39158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𝑓𝑖𝑥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D4B43E-2721-4F04-980C-CD950D144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510" y="2322752"/>
                  <a:ext cx="628890" cy="391582"/>
                </a:xfrm>
                <a:prstGeom prst="rect">
                  <a:avLst/>
                </a:prstGeom>
                <a:blipFill>
                  <a:blip r:embed="rId8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E312A2-0FCE-4780-9DD9-DC2CE96969D2}"/>
                </a:ext>
              </a:extLst>
            </p:cNvPr>
            <p:cNvCxnSpPr/>
            <p:nvPr/>
          </p:nvCxnSpPr>
          <p:spPr>
            <a:xfrm flipV="1">
              <a:off x="2932010" y="2122774"/>
              <a:ext cx="0" cy="1735427"/>
            </a:xfrm>
            <a:prstGeom prst="line">
              <a:avLst/>
            </a:prstGeom>
            <a:grpFill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A1E53B8-4771-4390-9662-E2F9A4471FF8}"/>
                </a:ext>
              </a:extLst>
            </p:cNvPr>
            <p:cNvCxnSpPr/>
            <p:nvPr/>
          </p:nvCxnSpPr>
          <p:spPr>
            <a:xfrm flipH="1">
              <a:off x="2083695" y="2136566"/>
              <a:ext cx="848315" cy="0"/>
            </a:xfrm>
            <a:prstGeom prst="line">
              <a:avLst/>
            </a:prstGeom>
            <a:grpFill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0375500-B82C-41D3-8402-421E1EE4EA91}"/>
                    </a:ext>
                  </a:extLst>
                </p:cNvPr>
                <p:cNvSpPr txBox="1"/>
                <p:nvPr/>
              </p:nvSpPr>
              <p:spPr>
                <a:xfrm>
                  <a:off x="2146913" y="1441856"/>
                  <a:ext cx="411523" cy="61093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913" y="1441856"/>
                  <a:ext cx="411523" cy="61093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7D5EE5-DC98-482A-A5C2-7DEF991471E6}"/>
                </a:ext>
              </a:extLst>
            </p:cNvPr>
            <p:cNvCxnSpPr/>
            <p:nvPr/>
          </p:nvCxnSpPr>
          <p:spPr>
            <a:xfrm flipH="1">
              <a:off x="2083695" y="1970742"/>
              <a:ext cx="138805" cy="152032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A1B3AA-BCB5-4ED7-BB85-4C9C3EB81E11}"/>
                    </a:ext>
                  </a:extLst>
                </p:cNvPr>
                <p:cNvSpPr txBox="1"/>
                <p:nvPr/>
              </p:nvSpPr>
              <p:spPr>
                <a:xfrm>
                  <a:off x="3317917" y="2588653"/>
                  <a:ext cx="1142108" cy="379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A1B3AA-BCB5-4ED7-BB85-4C9C3EB81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917" y="2588653"/>
                  <a:ext cx="1142108" cy="37965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92CA0371-8DC6-4937-ADE8-40D2DAEC610D}"/>
                </a:ext>
              </a:extLst>
            </p:cNvPr>
            <p:cNvSpPr/>
            <p:nvPr/>
          </p:nvSpPr>
          <p:spPr>
            <a:xfrm>
              <a:off x="2587688" y="2781300"/>
              <a:ext cx="771462" cy="361950"/>
            </a:xfrm>
            <a:custGeom>
              <a:avLst/>
              <a:gdLst>
                <a:gd name="connsiteX0" fmla="*/ 771462 w 771462"/>
                <a:gd name="connsiteY0" fmla="*/ 0 h 361950"/>
                <a:gd name="connsiteX1" fmla="*/ 41212 w 771462"/>
                <a:gd name="connsiteY1" fmla="*/ 95250 h 361950"/>
                <a:gd name="connsiteX2" fmla="*/ 155512 w 771462"/>
                <a:gd name="connsiteY2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462" h="361950">
                  <a:moveTo>
                    <a:pt x="771462" y="0"/>
                  </a:moveTo>
                  <a:cubicBezTo>
                    <a:pt x="457666" y="17462"/>
                    <a:pt x="143870" y="34925"/>
                    <a:pt x="41212" y="95250"/>
                  </a:cubicBezTo>
                  <a:cubicBezTo>
                    <a:pt x="-61446" y="155575"/>
                    <a:pt x="47033" y="258762"/>
                    <a:pt x="155512" y="36195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 descr="Image result for motoo kimura">
            <a:extLst>
              <a:ext uri="{FF2B5EF4-FFF2-40B4-BE49-F238E27FC236}">
                <a16:creationId xmlns:a16="http://schemas.microsoft.com/office/drawing/2014/main" id="{26A1B097-7503-448B-8AD8-75DAB02D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68" y="229972"/>
            <a:ext cx="1069730" cy="15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63DAF3-0BA6-4E53-90B6-612D1A99A60F}"/>
                  </a:ext>
                </a:extLst>
              </p14:cNvPr>
              <p14:cNvContentPartPr/>
              <p14:nvPr/>
            </p14:nvContentPartPr>
            <p14:xfrm>
              <a:off x="3529440" y="4897800"/>
              <a:ext cx="929880" cy="64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63DAF3-0BA6-4E53-90B6-612D1A99A6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0080" y="4888440"/>
                <a:ext cx="948600" cy="6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2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6ADE-F348-45FD-8232-5E3807E0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vs mutation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D917-96E6-488F-A84B-910BEDE1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Mutations whether beneficial, neutral or deleterious, arise at the same rate</a:t>
            </a:r>
          </a:p>
          <a:p>
            <a:r>
              <a:rPr lang="en-GB" sz="2000" dirty="0"/>
              <a:t>Substitution rate </a:t>
            </a:r>
            <a:r>
              <a:rPr lang="en-GB" sz="2000" b="1" dirty="0"/>
              <a:t>does</a:t>
            </a:r>
            <a:r>
              <a:rPr lang="en-GB" sz="2000" dirty="0"/>
              <a:t> depend on whether allele is beneficial, neutral or deleterious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/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Frequency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blipFill>
                <a:blip r:embed="rId3"/>
                <a:stretch>
                  <a:fillRect l="-8197" r="-26230"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/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blipFill>
                <a:blip r:embed="rId4"/>
                <a:stretch>
                  <a:fillRect l="-703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647B90-F278-48E9-A1FA-418E222F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4" y="3253006"/>
            <a:ext cx="7128300" cy="34616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9EDB7-FE5E-40AB-B8FB-F37CF0D554B8}"/>
              </a:ext>
            </a:extLst>
          </p:cNvPr>
          <p:cNvCxnSpPr>
            <a:cxnSpLocks/>
          </p:cNvCxnSpPr>
          <p:nvPr/>
        </p:nvCxnSpPr>
        <p:spPr>
          <a:xfrm>
            <a:off x="1964867" y="4631872"/>
            <a:ext cx="194309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0B359-13B2-4A49-81EB-525606F92CF4}"/>
              </a:ext>
            </a:extLst>
          </p:cNvPr>
          <p:cNvCxnSpPr>
            <a:cxnSpLocks/>
          </p:cNvCxnSpPr>
          <p:nvPr/>
        </p:nvCxnSpPr>
        <p:spPr>
          <a:xfrm>
            <a:off x="3907974" y="4914900"/>
            <a:ext cx="664022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5ECF7-0606-451F-83CE-3F511EAE254F}"/>
              </a:ext>
            </a:extLst>
          </p:cNvPr>
          <p:cNvCxnSpPr>
            <a:cxnSpLocks/>
          </p:cNvCxnSpPr>
          <p:nvPr/>
        </p:nvCxnSpPr>
        <p:spPr>
          <a:xfrm>
            <a:off x="4517568" y="4212770"/>
            <a:ext cx="127362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CE1BA-EB21-422D-9C2A-B956563AFE9E}"/>
              </a:ext>
            </a:extLst>
          </p:cNvPr>
          <p:cNvCxnSpPr>
            <a:cxnSpLocks/>
          </p:cNvCxnSpPr>
          <p:nvPr/>
        </p:nvCxnSpPr>
        <p:spPr>
          <a:xfrm>
            <a:off x="1964867" y="3477986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975A29-16C8-4B49-9725-F2168F1FE5A1}"/>
              </a:ext>
            </a:extLst>
          </p:cNvPr>
          <p:cNvCxnSpPr>
            <a:cxnSpLocks/>
          </p:cNvCxnSpPr>
          <p:nvPr/>
        </p:nvCxnSpPr>
        <p:spPr>
          <a:xfrm>
            <a:off x="3918864" y="3477984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4309C-87EE-4940-91B3-4388120F4A6C}"/>
              </a:ext>
            </a:extLst>
          </p:cNvPr>
          <p:cNvCxnSpPr>
            <a:cxnSpLocks/>
          </p:cNvCxnSpPr>
          <p:nvPr/>
        </p:nvCxnSpPr>
        <p:spPr>
          <a:xfrm>
            <a:off x="4539353" y="3477982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DC4FE2-9F4F-46CD-994D-6C34B7CB9021}"/>
              </a:ext>
            </a:extLst>
          </p:cNvPr>
          <p:cNvCxnSpPr>
            <a:cxnSpLocks/>
          </p:cNvCxnSpPr>
          <p:nvPr/>
        </p:nvCxnSpPr>
        <p:spPr>
          <a:xfrm>
            <a:off x="5785771" y="3477980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/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/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/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/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ECDDF0-395A-43F0-B8F0-33D0B1E69132}"/>
                  </a:ext>
                </a:extLst>
              </p14:cNvPr>
              <p14:cNvContentPartPr/>
              <p14:nvPr/>
            </p14:nvContentPartPr>
            <p14:xfrm>
              <a:off x="2747520" y="2785320"/>
              <a:ext cx="5499000" cy="317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ECDDF0-395A-43F0-B8F0-33D0B1E691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2775960"/>
                <a:ext cx="5517720" cy="31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443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6ADE-F348-45FD-8232-5E3807E0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vs mutation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D917-96E6-488F-A84B-910BEDE1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Mutations whether beneficial, neutral or deleterious, arise at the same rate</a:t>
            </a:r>
          </a:p>
          <a:p>
            <a:r>
              <a:rPr lang="en-GB" sz="2000" dirty="0"/>
              <a:t>Substitution rate </a:t>
            </a:r>
            <a:r>
              <a:rPr lang="en-GB" sz="2000" b="1" dirty="0"/>
              <a:t>does</a:t>
            </a:r>
            <a:r>
              <a:rPr lang="en-GB" sz="2000" dirty="0"/>
              <a:t> depend on whether allele is beneficial, neutral or deleterious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/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Frequency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FC12E-987D-4B03-ABAC-D693CC2B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968" y="4537525"/>
                <a:ext cx="1297728" cy="369332"/>
              </a:xfrm>
              <a:prstGeom prst="rect">
                <a:avLst/>
              </a:prstGeom>
              <a:blipFill>
                <a:blip r:embed="rId3"/>
                <a:stretch>
                  <a:fillRect l="-8197" r="-26230"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/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97B145-F1E7-4FDA-88F1-0098D148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42" y="6165068"/>
                <a:ext cx="783420" cy="369332"/>
              </a:xfrm>
              <a:prstGeom prst="rect">
                <a:avLst/>
              </a:prstGeom>
              <a:blipFill>
                <a:blip r:embed="rId4"/>
                <a:stretch>
                  <a:fillRect l="-7031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647B90-F278-48E9-A1FA-418E222F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4" y="3253006"/>
            <a:ext cx="7128300" cy="34616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9EDB7-FE5E-40AB-B8FB-F37CF0D554B8}"/>
              </a:ext>
            </a:extLst>
          </p:cNvPr>
          <p:cNvCxnSpPr>
            <a:cxnSpLocks/>
          </p:cNvCxnSpPr>
          <p:nvPr/>
        </p:nvCxnSpPr>
        <p:spPr>
          <a:xfrm>
            <a:off x="1964867" y="4631872"/>
            <a:ext cx="194309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0B359-13B2-4A49-81EB-525606F92CF4}"/>
              </a:ext>
            </a:extLst>
          </p:cNvPr>
          <p:cNvCxnSpPr>
            <a:cxnSpLocks/>
          </p:cNvCxnSpPr>
          <p:nvPr/>
        </p:nvCxnSpPr>
        <p:spPr>
          <a:xfrm>
            <a:off x="3907974" y="4914900"/>
            <a:ext cx="664022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5ECF7-0606-451F-83CE-3F511EAE254F}"/>
              </a:ext>
            </a:extLst>
          </p:cNvPr>
          <p:cNvCxnSpPr>
            <a:cxnSpLocks/>
          </p:cNvCxnSpPr>
          <p:nvPr/>
        </p:nvCxnSpPr>
        <p:spPr>
          <a:xfrm>
            <a:off x="4517568" y="4212770"/>
            <a:ext cx="127362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CE1BA-EB21-422D-9C2A-B956563AFE9E}"/>
              </a:ext>
            </a:extLst>
          </p:cNvPr>
          <p:cNvCxnSpPr>
            <a:cxnSpLocks/>
          </p:cNvCxnSpPr>
          <p:nvPr/>
        </p:nvCxnSpPr>
        <p:spPr>
          <a:xfrm>
            <a:off x="1964867" y="3477986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975A29-16C8-4B49-9725-F2168F1FE5A1}"/>
              </a:ext>
            </a:extLst>
          </p:cNvPr>
          <p:cNvCxnSpPr>
            <a:cxnSpLocks/>
          </p:cNvCxnSpPr>
          <p:nvPr/>
        </p:nvCxnSpPr>
        <p:spPr>
          <a:xfrm>
            <a:off x="3918864" y="3477984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4309C-87EE-4940-91B3-4388120F4A6C}"/>
              </a:ext>
            </a:extLst>
          </p:cNvPr>
          <p:cNvCxnSpPr>
            <a:cxnSpLocks/>
          </p:cNvCxnSpPr>
          <p:nvPr/>
        </p:nvCxnSpPr>
        <p:spPr>
          <a:xfrm>
            <a:off x="4539353" y="3477982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DC4FE2-9F4F-46CD-994D-6C34B7CB9021}"/>
              </a:ext>
            </a:extLst>
          </p:cNvPr>
          <p:cNvCxnSpPr>
            <a:cxnSpLocks/>
          </p:cNvCxnSpPr>
          <p:nvPr/>
        </p:nvCxnSpPr>
        <p:spPr>
          <a:xfrm>
            <a:off x="5785771" y="3477980"/>
            <a:ext cx="0" cy="243295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/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70061-6FCF-44FF-A304-E7090967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33" y="4262540"/>
                <a:ext cx="451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/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5853C-96DB-470D-A5DE-9F50160C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74" y="4458834"/>
                <a:ext cx="4563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/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29BAD2-CBD3-41A3-BE93-657A185D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10" y="3807606"/>
                <a:ext cx="45634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/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322D4A-16EC-4211-B053-BB273D2C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06" y="4323877"/>
                <a:ext cx="1079526" cy="796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940B08-5F5B-447D-BBE2-B5101F856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645" y="3112383"/>
            <a:ext cx="6416701" cy="29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96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3F7B-4BA3-487F-B74E-FB568995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Substitution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1759F-FDEB-4DCE-B85E-852CD1042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18423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neutral mutations (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|≪1</m:t>
                    </m:r>
                  </m:oMath>
                </a14:m>
                <a:r>
                  <a:rPr lang="en-GB" sz="2000" dirty="0"/>
                  <a:t>)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positively selected mutations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en-GB" sz="20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𝑓𝑖𝑥</m:t>
                        </m:r>
                      </m:sub>
                    </m:sSub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≈ 2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For negatively selected mutations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&lt;−1)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1759F-FDEB-4DCE-B85E-852CD1042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18423"/>
                <a:ext cx="7886700" cy="4351338"/>
              </a:xfrm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5E3E0-A8B3-46FF-9D3C-DAFCB4583301}"/>
                  </a:ext>
                </a:extLst>
              </p:cNvPr>
              <p:cNvSpPr txBox="1"/>
              <p:nvPr/>
            </p:nvSpPr>
            <p:spPr>
              <a:xfrm>
                <a:off x="2765947" y="1618423"/>
                <a:ext cx="4025717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𝑓𝑖𝑥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5E3E0-A8B3-46FF-9D3C-DAFCB4583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47" y="1618423"/>
                <a:ext cx="402571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F1A650-7CE1-4C45-9A32-91BC1A61A246}"/>
                  </a:ext>
                </a:extLst>
              </p:cNvPr>
              <p:cNvSpPr txBox="1"/>
              <p:nvPr/>
            </p:nvSpPr>
            <p:spPr>
              <a:xfrm>
                <a:off x="2778376" y="3295338"/>
                <a:ext cx="293984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𝑛𝑒𝑢𝑡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F1A650-7CE1-4C45-9A32-91BC1A61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76" y="3295338"/>
                <a:ext cx="293984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7EB946-D8BC-446F-A01E-A1C9E417E3A2}"/>
                  </a:ext>
                </a:extLst>
              </p:cNvPr>
              <p:cNvSpPr txBox="1"/>
              <p:nvPr/>
            </p:nvSpPr>
            <p:spPr>
              <a:xfrm>
                <a:off x="2765947" y="4688456"/>
                <a:ext cx="336098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7EB946-D8BC-446F-A01E-A1C9E417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47" y="4688456"/>
                <a:ext cx="3360985" cy="468205"/>
              </a:xfrm>
              <a:prstGeom prst="rect">
                <a:avLst/>
              </a:prstGeom>
              <a:blipFill>
                <a:blip r:embed="rId5"/>
                <a:stretch>
                  <a:fillRect b="-15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079DC-5FAD-4E9C-B552-732A33FC3E1C}"/>
                  </a:ext>
                </a:extLst>
              </p:cNvPr>
              <p:cNvSpPr txBox="1"/>
              <p:nvPr/>
            </p:nvSpPr>
            <p:spPr>
              <a:xfrm>
                <a:off x="2727279" y="5770392"/>
                <a:ext cx="5569473" cy="798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𝑛𝑠𝑒𝑙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079DC-5FAD-4E9C-B552-732A33FC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279" y="5770392"/>
                <a:ext cx="5569473" cy="7983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DDA1F1-23D9-4D0C-9724-1EF63B4C46A5}"/>
                  </a:ext>
                </a:extLst>
              </p14:cNvPr>
              <p14:cNvContentPartPr/>
              <p14:nvPr/>
            </p14:nvContentPartPr>
            <p14:xfrm>
              <a:off x="3585600" y="2203560"/>
              <a:ext cx="861480" cy="52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DDA1F1-23D9-4D0C-9724-1EF63B4C46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6240" y="2194200"/>
                <a:ext cx="880200" cy="5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4302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B18B-CEE0-49AD-940E-059B2F5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sites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000" dirty="0"/>
                  <a:t>, on short time scales mutations at the same site twice are unlikely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For any long stretch of DNA, each new mutation gives rise to a new allele/sequence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Down 55">
            <a:extLst>
              <a:ext uri="{FF2B5EF4-FFF2-40B4-BE49-F238E27FC236}">
                <a16:creationId xmlns:a16="http://schemas.microsoft.com/office/drawing/2014/main" id="{625EA8CD-1E68-4D2F-ABD2-864F0FD48A7B}"/>
              </a:ext>
            </a:extLst>
          </p:cNvPr>
          <p:cNvSpPr/>
          <p:nvPr/>
        </p:nvSpPr>
        <p:spPr>
          <a:xfrm>
            <a:off x="2786950" y="5025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2A318E8-AD11-4559-A495-72FF64AC75C4}"/>
              </a:ext>
            </a:extLst>
          </p:cNvPr>
          <p:cNvSpPr/>
          <p:nvPr/>
        </p:nvSpPr>
        <p:spPr>
          <a:xfrm>
            <a:off x="2786949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F759F0-E494-4D1C-ADA7-5B4B4C9A3BC9}"/>
              </a:ext>
            </a:extLst>
          </p:cNvPr>
          <p:cNvGrpSpPr/>
          <p:nvPr/>
        </p:nvGrpSpPr>
        <p:grpSpPr>
          <a:xfrm rot="16200000">
            <a:off x="2787341" y="1607156"/>
            <a:ext cx="184150" cy="3835400"/>
            <a:chOff x="3009900" y="2222500"/>
            <a:chExt cx="184150" cy="3835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C3DAFB-6E39-4FF0-AC8A-75D965EBF35C}"/>
                </a:ext>
              </a:extLst>
            </p:cNvPr>
            <p:cNvSpPr/>
            <p:nvPr/>
          </p:nvSpPr>
          <p:spPr>
            <a:xfrm>
              <a:off x="3009900" y="2222500"/>
              <a:ext cx="184150" cy="383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B2C731-1A69-43AE-BF35-4463FD6A9856}"/>
                </a:ext>
              </a:extLst>
            </p:cNvPr>
            <p:cNvSpPr/>
            <p:nvPr/>
          </p:nvSpPr>
          <p:spPr>
            <a:xfrm>
              <a:off x="3016250" y="5581650"/>
              <a:ext cx="177800" cy="177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EF741D-5645-4F35-AEE8-5171CC09593D}"/>
              </a:ext>
            </a:extLst>
          </p:cNvPr>
          <p:cNvGrpSpPr/>
          <p:nvPr/>
        </p:nvGrpSpPr>
        <p:grpSpPr>
          <a:xfrm rot="16200000">
            <a:off x="2787341" y="2263702"/>
            <a:ext cx="184150" cy="3835400"/>
            <a:chOff x="3009900" y="2222500"/>
            <a:chExt cx="184150" cy="38354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0AF718-FBC4-4E00-8E94-3581238051ED}"/>
                </a:ext>
              </a:extLst>
            </p:cNvPr>
            <p:cNvSpPr/>
            <p:nvPr/>
          </p:nvSpPr>
          <p:spPr>
            <a:xfrm>
              <a:off x="3009900" y="2222500"/>
              <a:ext cx="184150" cy="383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9AAC59-02ED-4F38-AD52-78596B09A290}"/>
                </a:ext>
              </a:extLst>
            </p:cNvPr>
            <p:cNvSpPr/>
            <p:nvPr/>
          </p:nvSpPr>
          <p:spPr>
            <a:xfrm>
              <a:off x="3016250" y="5581650"/>
              <a:ext cx="177800" cy="177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D938AD7-46B5-4FA3-8D69-80B4F92B3D2D}"/>
              </a:ext>
            </a:extLst>
          </p:cNvPr>
          <p:cNvSpPr/>
          <p:nvPr/>
        </p:nvSpPr>
        <p:spPr>
          <a:xfrm rot="16200000">
            <a:off x="3311427" y="4095052"/>
            <a:ext cx="177800" cy="177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AD8B3-2E81-4049-A1E8-49E70F088AA4}"/>
              </a:ext>
            </a:extLst>
          </p:cNvPr>
          <p:cNvGrpSpPr/>
          <p:nvPr/>
        </p:nvGrpSpPr>
        <p:grpSpPr>
          <a:xfrm>
            <a:off x="961716" y="4675015"/>
            <a:ext cx="3835400" cy="184150"/>
            <a:chOff x="1114116" y="3974031"/>
            <a:chExt cx="3835400" cy="1841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B9A205-E218-44DF-AE89-51B32800A419}"/>
                </a:ext>
              </a:extLst>
            </p:cNvPr>
            <p:cNvGrpSpPr/>
            <p:nvPr/>
          </p:nvGrpSpPr>
          <p:grpSpPr>
            <a:xfrm rot="16200000">
              <a:off x="2939741" y="2148406"/>
              <a:ext cx="184150" cy="3835400"/>
              <a:chOff x="3009900" y="2222500"/>
              <a:chExt cx="184150" cy="38354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292308-E6F5-4258-93DD-839345DAFFC0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911BE2-8533-45AA-AA95-D9626AE1DD08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51ECA7-2039-41AA-8178-73822265ECA3}"/>
                </a:ext>
              </a:extLst>
            </p:cNvPr>
            <p:cNvSpPr/>
            <p:nvPr/>
          </p:nvSpPr>
          <p:spPr>
            <a:xfrm rot="16200000">
              <a:off x="3463827" y="3979756"/>
              <a:ext cx="177800" cy="177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EAF6DE-5442-41D1-A803-D2E3FFD5CD2B}"/>
              </a:ext>
            </a:extLst>
          </p:cNvPr>
          <p:cNvGrpSpPr/>
          <p:nvPr/>
        </p:nvGrpSpPr>
        <p:grpSpPr>
          <a:xfrm>
            <a:off x="961716" y="5331562"/>
            <a:ext cx="3835400" cy="184150"/>
            <a:chOff x="961716" y="5010200"/>
            <a:chExt cx="3835400" cy="18415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64020F-F1F6-4E61-8AAE-754BBCF01B77}"/>
                </a:ext>
              </a:extLst>
            </p:cNvPr>
            <p:cNvGrpSpPr/>
            <p:nvPr/>
          </p:nvGrpSpPr>
          <p:grpSpPr>
            <a:xfrm>
              <a:off x="961716" y="5010200"/>
              <a:ext cx="3835400" cy="184150"/>
              <a:chOff x="1114116" y="3974031"/>
              <a:chExt cx="3835400" cy="18415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E9A9BE7-A943-47AB-9E06-93F08E5C74D5}"/>
                  </a:ext>
                </a:extLst>
              </p:cNvPr>
              <p:cNvGrpSpPr/>
              <p:nvPr/>
            </p:nvGrpSpPr>
            <p:grpSpPr>
              <a:xfrm rot="16200000">
                <a:off x="2939741" y="2148406"/>
                <a:ext cx="184150" cy="3835400"/>
                <a:chOff x="3009900" y="2222500"/>
                <a:chExt cx="184150" cy="38354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012A797-049A-43B2-9A7A-3B34DF0ECC94}"/>
                    </a:ext>
                  </a:extLst>
                </p:cNvPr>
                <p:cNvSpPr/>
                <p:nvPr/>
              </p:nvSpPr>
              <p:spPr>
                <a:xfrm>
                  <a:off x="3009900" y="2222500"/>
                  <a:ext cx="184150" cy="38354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04F1F2C-DE29-4669-8AB3-A390ADB82222}"/>
                    </a:ext>
                  </a:extLst>
                </p:cNvPr>
                <p:cNvSpPr/>
                <p:nvPr/>
              </p:nvSpPr>
              <p:spPr>
                <a:xfrm>
                  <a:off x="3016250" y="5581650"/>
                  <a:ext cx="177800" cy="17780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7B254A5-69E3-454F-B496-DA6E2EF24EF9}"/>
                  </a:ext>
                </a:extLst>
              </p:cNvPr>
              <p:cNvSpPr/>
              <p:nvPr/>
            </p:nvSpPr>
            <p:spPr>
              <a:xfrm rot="16200000">
                <a:off x="3463827" y="3979756"/>
                <a:ext cx="177800" cy="17780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87B24D-3A4C-4911-A5DB-E471708029B9}"/>
                </a:ext>
              </a:extLst>
            </p:cNvPr>
            <p:cNvSpPr/>
            <p:nvPr/>
          </p:nvSpPr>
          <p:spPr>
            <a:xfrm rot="16200000">
              <a:off x="1604704" y="5010200"/>
              <a:ext cx="177800" cy="177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2AB8BD-16BE-4E8C-B990-1C555E0AE804}"/>
              </a:ext>
            </a:extLst>
          </p:cNvPr>
          <p:cNvGrpSpPr/>
          <p:nvPr/>
        </p:nvGrpSpPr>
        <p:grpSpPr>
          <a:xfrm>
            <a:off x="961716" y="5988109"/>
            <a:ext cx="3835400" cy="184150"/>
            <a:chOff x="961716" y="5670114"/>
            <a:chExt cx="3835400" cy="18415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8CF5555-93E7-4975-AE28-16A17DAFF04D}"/>
                </a:ext>
              </a:extLst>
            </p:cNvPr>
            <p:cNvGrpSpPr/>
            <p:nvPr/>
          </p:nvGrpSpPr>
          <p:grpSpPr>
            <a:xfrm>
              <a:off x="961716" y="5670114"/>
              <a:ext cx="3835400" cy="184150"/>
              <a:chOff x="961716" y="5010200"/>
              <a:chExt cx="3835400" cy="18415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A4B13D2-79C9-4376-A6B3-63C2BAB02196}"/>
                  </a:ext>
                </a:extLst>
              </p:cNvPr>
              <p:cNvGrpSpPr/>
              <p:nvPr/>
            </p:nvGrpSpPr>
            <p:grpSpPr>
              <a:xfrm>
                <a:off x="961716" y="5010200"/>
                <a:ext cx="3835400" cy="184150"/>
                <a:chOff x="1114116" y="3974031"/>
                <a:chExt cx="3835400" cy="18415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6CDC221-CF3F-4F42-B4A8-80F6CDCBE903}"/>
                    </a:ext>
                  </a:extLst>
                </p:cNvPr>
                <p:cNvGrpSpPr/>
                <p:nvPr/>
              </p:nvGrpSpPr>
              <p:grpSpPr>
                <a:xfrm rot="16200000">
                  <a:off x="2939741" y="2148406"/>
                  <a:ext cx="184150" cy="3835400"/>
                  <a:chOff x="3009900" y="2222500"/>
                  <a:chExt cx="184150" cy="383540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ECC2822E-9D16-4A1E-A21D-09E2DA839D72}"/>
                      </a:ext>
                    </a:extLst>
                  </p:cNvPr>
                  <p:cNvSpPr/>
                  <p:nvPr/>
                </p:nvSpPr>
                <p:spPr>
                  <a:xfrm>
                    <a:off x="3009900" y="2222500"/>
                    <a:ext cx="184150" cy="38354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5E15263-0A17-4D19-BE02-43439956D9DD}"/>
                      </a:ext>
                    </a:extLst>
                  </p:cNvPr>
                  <p:cNvSpPr/>
                  <p:nvPr/>
                </p:nvSpPr>
                <p:spPr>
                  <a:xfrm>
                    <a:off x="3016250" y="5581650"/>
                    <a:ext cx="177800" cy="1778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E400210-AA54-4D91-9A37-2D349FA77691}"/>
                    </a:ext>
                  </a:extLst>
                </p:cNvPr>
                <p:cNvSpPr/>
                <p:nvPr/>
              </p:nvSpPr>
              <p:spPr>
                <a:xfrm rot="16200000">
                  <a:off x="3463827" y="3979756"/>
                  <a:ext cx="177800" cy="1778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269C439-596F-465C-A4B8-F9547C884666}"/>
                  </a:ext>
                </a:extLst>
              </p:cNvPr>
              <p:cNvSpPr/>
              <p:nvPr/>
            </p:nvSpPr>
            <p:spPr>
              <a:xfrm rot="16200000">
                <a:off x="1604704" y="5010200"/>
                <a:ext cx="177800" cy="1778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14EAF5-90E0-4E02-8777-D5086F6E34C8}"/>
                </a:ext>
              </a:extLst>
            </p:cNvPr>
            <p:cNvSpPr/>
            <p:nvPr/>
          </p:nvSpPr>
          <p:spPr>
            <a:xfrm rot="16200000">
              <a:off x="2258648" y="5670114"/>
              <a:ext cx="177800" cy="177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0A06B85-09A2-4AC4-B85D-8F8A1EAD7BAF}"/>
              </a:ext>
            </a:extLst>
          </p:cNvPr>
          <p:cNvSpPr/>
          <p:nvPr/>
        </p:nvSpPr>
        <p:spPr>
          <a:xfrm>
            <a:off x="2786951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89CDF32-137B-4E5E-A926-399F3D26E3D5}"/>
              </a:ext>
            </a:extLst>
          </p:cNvPr>
          <p:cNvSpPr/>
          <p:nvPr/>
        </p:nvSpPr>
        <p:spPr>
          <a:xfrm>
            <a:off x="2786951" y="4381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43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B18B-CEE0-49AD-940E-059B2F5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sites model to infinite alleles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000" dirty="0"/>
                  <a:t>, on short time scales mutations at the same site twice are unlikely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For any long stretch of DNA, each new mutation gives rise to a new allele/sequence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750F7-FC78-4396-A4B2-4BAB4F5DA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Down 55">
            <a:extLst>
              <a:ext uri="{FF2B5EF4-FFF2-40B4-BE49-F238E27FC236}">
                <a16:creationId xmlns:a16="http://schemas.microsoft.com/office/drawing/2014/main" id="{625EA8CD-1E68-4D2F-ABD2-864F0FD48A7B}"/>
              </a:ext>
            </a:extLst>
          </p:cNvPr>
          <p:cNvSpPr/>
          <p:nvPr/>
        </p:nvSpPr>
        <p:spPr>
          <a:xfrm>
            <a:off x="2786950" y="5025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2A318E8-AD11-4559-A495-72FF64AC75C4}"/>
              </a:ext>
            </a:extLst>
          </p:cNvPr>
          <p:cNvSpPr/>
          <p:nvPr/>
        </p:nvSpPr>
        <p:spPr>
          <a:xfrm>
            <a:off x="2786949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38EC5C-0C15-4114-8464-0AB10D67E719}"/>
              </a:ext>
            </a:extLst>
          </p:cNvPr>
          <p:cNvGrpSpPr/>
          <p:nvPr/>
        </p:nvGrpSpPr>
        <p:grpSpPr>
          <a:xfrm>
            <a:off x="961716" y="3340189"/>
            <a:ext cx="5935763" cy="369332"/>
            <a:chOff x="961716" y="3060183"/>
            <a:chExt cx="5935763" cy="3693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F759F0-E494-4D1C-ADA7-5B4B4C9A3BC9}"/>
                </a:ext>
              </a:extLst>
            </p:cNvPr>
            <p:cNvGrpSpPr/>
            <p:nvPr/>
          </p:nvGrpSpPr>
          <p:grpSpPr>
            <a:xfrm rot="16200000">
              <a:off x="2787341" y="1327150"/>
              <a:ext cx="184150" cy="3835400"/>
              <a:chOff x="3009900" y="2222500"/>
              <a:chExt cx="184150" cy="38354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C3DAFB-6E39-4FF0-AC8A-75D965EBF35C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B2C731-1A69-43AE-BF35-4463FD6A9856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171714-D6B5-4C85-BCDB-A1E4DAF67E34}"/>
                    </a:ext>
                  </a:extLst>
                </p:cNvPr>
                <p:cNvSpPr txBox="1"/>
                <p:nvPr/>
              </p:nvSpPr>
              <p:spPr>
                <a:xfrm>
                  <a:off x="6413629" y="3060183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171714-D6B5-4C85-BCDB-A1E4DAF67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3060183"/>
                  <a:ext cx="4838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91540A-2410-48C4-9DC2-73DC8A47D88E}"/>
              </a:ext>
            </a:extLst>
          </p:cNvPr>
          <p:cNvGrpSpPr/>
          <p:nvPr/>
        </p:nvGrpSpPr>
        <p:grpSpPr>
          <a:xfrm>
            <a:off x="961716" y="4089327"/>
            <a:ext cx="3835400" cy="184150"/>
            <a:chOff x="961716" y="3821631"/>
            <a:chExt cx="3835400" cy="184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EF741D-5645-4F35-AEE8-5171CC09593D}"/>
                </a:ext>
              </a:extLst>
            </p:cNvPr>
            <p:cNvGrpSpPr/>
            <p:nvPr/>
          </p:nvGrpSpPr>
          <p:grpSpPr>
            <a:xfrm rot="16200000">
              <a:off x="2787341" y="1996006"/>
              <a:ext cx="184150" cy="3835400"/>
              <a:chOff x="3009900" y="2222500"/>
              <a:chExt cx="184150" cy="3835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10AF718-FBC4-4E00-8E94-3581238051ED}"/>
                  </a:ext>
                </a:extLst>
              </p:cNvPr>
              <p:cNvSpPr/>
              <p:nvPr/>
            </p:nvSpPr>
            <p:spPr>
              <a:xfrm>
                <a:off x="3009900" y="2222500"/>
                <a:ext cx="184150" cy="3835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9AAC59-02ED-4F38-AD52-78596B09A290}"/>
                  </a:ext>
                </a:extLst>
              </p:cNvPr>
              <p:cNvSpPr/>
              <p:nvPr/>
            </p:nvSpPr>
            <p:spPr>
              <a:xfrm>
                <a:off x="3016250" y="5581650"/>
                <a:ext cx="177800" cy="1778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938AD7-46B5-4FA3-8D69-80B4F92B3D2D}"/>
                </a:ext>
              </a:extLst>
            </p:cNvPr>
            <p:cNvSpPr/>
            <p:nvPr/>
          </p:nvSpPr>
          <p:spPr>
            <a:xfrm rot="16200000">
              <a:off x="3311427" y="3827356"/>
              <a:ext cx="177800" cy="177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27D7E6-04D1-4099-9A94-7B15C667B003}"/>
                  </a:ext>
                </a:extLst>
              </p:cNvPr>
              <p:cNvSpPr txBox="1"/>
              <p:nvPr/>
            </p:nvSpPr>
            <p:spPr>
              <a:xfrm>
                <a:off x="6413629" y="3996736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27D7E6-04D1-4099-9A94-7B15C667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29" y="3996736"/>
                <a:ext cx="48917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89B4694-EA21-4EE2-A332-DF012673CD75}"/>
              </a:ext>
            </a:extLst>
          </p:cNvPr>
          <p:cNvGrpSpPr/>
          <p:nvPr/>
        </p:nvGrpSpPr>
        <p:grpSpPr>
          <a:xfrm>
            <a:off x="961716" y="4582424"/>
            <a:ext cx="5941086" cy="369332"/>
            <a:chOff x="961716" y="4338476"/>
            <a:chExt cx="5941086" cy="3693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DAD8B3-2E81-4049-A1E8-49E70F088AA4}"/>
                </a:ext>
              </a:extLst>
            </p:cNvPr>
            <p:cNvGrpSpPr/>
            <p:nvPr/>
          </p:nvGrpSpPr>
          <p:grpSpPr>
            <a:xfrm>
              <a:off x="961716" y="4431067"/>
              <a:ext cx="3835400" cy="184150"/>
              <a:chOff x="1114116" y="3974031"/>
              <a:chExt cx="3835400" cy="18415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EB9A205-E218-44DF-AE89-51B32800A419}"/>
                  </a:ext>
                </a:extLst>
              </p:cNvPr>
              <p:cNvGrpSpPr/>
              <p:nvPr/>
            </p:nvGrpSpPr>
            <p:grpSpPr>
              <a:xfrm rot="16200000">
                <a:off x="2939741" y="2148406"/>
                <a:ext cx="184150" cy="3835400"/>
                <a:chOff x="3009900" y="2222500"/>
                <a:chExt cx="184150" cy="383540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4292308-E6F5-4258-93DD-839345DAFFC0}"/>
                    </a:ext>
                  </a:extLst>
                </p:cNvPr>
                <p:cNvSpPr/>
                <p:nvPr/>
              </p:nvSpPr>
              <p:spPr>
                <a:xfrm>
                  <a:off x="3009900" y="2222500"/>
                  <a:ext cx="184150" cy="38354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A911BE2-8533-45AA-AA95-D9626AE1DD08}"/>
                    </a:ext>
                  </a:extLst>
                </p:cNvPr>
                <p:cNvSpPr/>
                <p:nvPr/>
              </p:nvSpPr>
              <p:spPr>
                <a:xfrm>
                  <a:off x="3016250" y="5581650"/>
                  <a:ext cx="177800" cy="17780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51ECA7-2039-41AA-8178-73822265ECA3}"/>
                  </a:ext>
                </a:extLst>
              </p:cNvPr>
              <p:cNvSpPr/>
              <p:nvPr/>
            </p:nvSpPr>
            <p:spPr>
              <a:xfrm rot="16200000">
                <a:off x="3463827" y="3979756"/>
                <a:ext cx="177800" cy="17780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35B5EB-2EE7-4E89-A2D8-EC89058C4D5C}"/>
                    </a:ext>
                  </a:extLst>
                </p:cNvPr>
                <p:cNvSpPr txBox="1"/>
                <p:nvPr/>
              </p:nvSpPr>
              <p:spPr>
                <a:xfrm>
                  <a:off x="6413629" y="4338476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35B5EB-2EE7-4E89-A2D8-EC89058C4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4338476"/>
                  <a:ext cx="48917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12626-82C8-4BE6-9746-C4A7D55A9A77}"/>
              </a:ext>
            </a:extLst>
          </p:cNvPr>
          <p:cNvGrpSpPr/>
          <p:nvPr/>
        </p:nvGrpSpPr>
        <p:grpSpPr>
          <a:xfrm>
            <a:off x="961716" y="5238971"/>
            <a:ext cx="5941086" cy="369332"/>
            <a:chOff x="961716" y="5036869"/>
            <a:chExt cx="5941086" cy="3693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EAF6DE-5442-41D1-A803-D2E3FFD5CD2B}"/>
                </a:ext>
              </a:extLst>
            </p:cNvPr>
            <p:cNvGrpSpPr/>
            <p:nvPr/>
          </p:nvGrpSpPr>
          <p:grpSpPr>
            <a:xfrm>
              <a:off x="961716" y="5129460"/>
              <a:ext cx="3835400" cy="184150"/>
              <a:chOff x="961716" y="5010200"/>
              <a:chExt cx="3835400" cy="18415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464020F-F1F6-4E61-8AAE-754BBCF01B77}"/>
                  </a:ext>
                </a:extLst>
              </p:cNvPr>
              <p:cNvGrpSpPr/>
              <p:nvPr/>
            </p:nvGrpSpPr>
            <p:grpSpPr>
              <a:xfrm>
                <a:off x="961716" y="5010200"/>
                <a:ext cx="3835400" cy="184150"/>
                <a:chOff x="1114116" y="3974031"/>
                <a:chExt cx="3835400" cy="18415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E9A9BE7-A943-47AB-9E06-93F08E5C74D5}"/>
                    </a:ext>
                  </a:extLst>
                </p:cNvPr>
                <p:cNvGrpSpPr/>
                <p:nvPr/>
              </p:nvGrpSpPr>
              <p:grpSpPr>
                <a:xfrm rot="16200000">
                  <a:off x="2939741" y="2148406"/>
                  <a:ext cx="184150" cy="3835400"/>
                  <a:chOff x="3009900" y="2222500"/>
                  <a:chExt cx="184150" cy="383540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012A797-049A-43B2-9A7A-3B34DF0ECC94}"/>
                      </a:ext>
                    </a:extLst>
                  </p:cNvPr>
                  <p:cNvSpPr/>
                  <p:nvPr/>
                </p:nvSpPr>
                <p:spPr>
                  <a:xfrm>
                    <a:off x="3009900" y="2222500"/>
                    <a:ext cx="184150" cy="38354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04F1F2C-DE29-4669-8AB3-A390ADB82222}"/>
                      </a:ext>
                    </a:extLst>
                  </p:cNvPr>
                  <p:cNvSpPr/>
                  <p:nvPr/>
                </p:nvSpPr>
                <p:spPr>
                  <a:xfrm>
                    <a:off x="3016250" y="5581650"/>
                    <a:ext cx="177800" cy="1778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7B254A5-69E3-454F-B496-DA6E2EF24EF9}"/>
                    </a:ext>
                  </a:extLst>
                </p:cNvPr>
                <p:cNvSpPr/>
                <p:nvPr/>
              </p:nvSpPr>
              <p:spPr>
                <a:xfrm rot="16200000">
                  <a:off x="3463827" y="3979756"/>
                  <a:ext cx="177800" cy="1778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487B24D-3A4C-4911-A5DB-E471708029B9}"/>
                  </a:ext>
                </a:extLst>
              </p:cNvPr>
              <p:cNvSpPr/>
              <p:nvPr/>
            </p:nvSpPr>
            <p:spPr>
              <a:xfrm rot="16200000">
                <a:off x="1604704" y="5010200"/>
                <a:ext cx="177800" cy="1778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89C4A2-276E-4291-8EC5-2E309C934102}"/>
                    </a:ext>
                  </a:extLst>
                </p:cNvPr>
                <p:cNvSpPr txBox="1"/>
                <p:nvPr/>
              </p:nvSpPr>
              <p:spPr>
                <a:xfrm>
                  <a:off x="6413629" y="5036869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89C4A2-276E-4291-8EC5-2E309C93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5036869"/>
                  <a:ext cx="48917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EE870-4E1D-40CC-9927-67AE040FD859}"/>
              </a:ext>
            </a:extLst>
          </p:cNvPr>
          <p:cNvGrpSpPr/>
          <p:nvPr/>
        </p:nvGrpSpPr>
        <p:grpSpPr>
          <a:xfrm>
            <a:off x="961716" y="5895518"/>
            <a:ext cx="5941086" cy="369332"/>
            <a:chOff x="961716" y="5615512"/>
            <a:chExt cx="5941086" cy="36933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F2AB8BD-16BE-4E8C-B990-1C555E0AE804}"/>
                </a:ext>
              </a:extLst>
            </p:cNvPr>
            <p:cNvGrpSpPr/>
            <p:nvPr/>
          </p:nvGrpSpPr>
          <p:grpSpPr>
            <a:xfrm>
              <a:off x="961716" y="5708103"/>
              <a:ext cx="3835400" cy="184150"/>
              <a:chOff x="961716" y="5670114"/>
              <a:chExt cx="3835400" cy="18415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8CF5555-93E7-4975-AE28-16A17DAFF04D}"/>
                  </a:ext>
                </a:extLst>
              </p:cNvPr>
              <p:cNvGrpSpPr/>
              <p:nvPr/>
            </p:nvGrpSpPr>
            <p:grpSpPr>
              <a:xfrm>
                <a:off x="961716" y="5670114"/>
                <a:ext cx="3835400" cy="184150"/>
                <a:chOff x="961716" y="5010200"/>
                <a:chExt cx="3835400" cy="18415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A4B13D2-79C9-4376-A6B3-63C2BAB02196}"/>
                    </a:ext>
                  </a:extLst>
                </p:cNvPr>
                <p:cNvGrpSpPr/>
                <p:nvPr/>
              </p:nvGrpSpPr>
              <p:grpSpPr>
                <a:xfrm>
                  <a:off x="961716" y="5010200"/>
                  <a:ext cx="3835400" cy="184150"/>
                  <a:chOff x="1114116" y="3974031"/>
                  <a:chExt cx="3835400" cy="18415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36CDC221-CF3F-4F42-B4A8-80F6CDCBE90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939741" y="2148406"/>
                    <a:ext cx="184150" cy="3835400"/>
                    <a:chOff x="3009900" y="2222500"/>
                    <a:chExt cx="184150" cy="3835400"/>
                  </a:xfrm>
                </p:grpSpPr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ECC2822E-9D16-4A1E-A21D-09E2DA839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2222500"/>
                      <a:ext cx="184150" cy="3835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15E15263-0A17-4D19-BE02-43439956D9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6250" y="5581650"/>
                      <a:ext cx="177800" cy="177800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E400210-AA54-4D91-9A37-2D349FA7769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63827" y="3979756"/>
                    <a:ext cx="177800" cy="17780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269C439-596F-465C-A4B8-F9547C884666}"/>
                    </a:ext>
                  </a:extLst>
                </p:cNvPr>
                <p:cNvSpPr/>
                <p:nvPr/>
              </p:nvSpPr>
              <p:spPr>
                <a:xfrm rot="16200000">
                  <a:off x="1604704" y="5010200"/>
                  <a:ext cx="177800" cy="1778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314EAF5-90E0-4E02-8777-D5086F6E34C8}"/>
                  </a:ext>
                </a:extLst>
              </p:cNvPr>
              <p:cNvSpPr/>
              <p:nvPr/>
            </p:nvSpPr>
            <p:spPr>
              <a:xfrm rot="16200000">
                <a:off x="2258648" y="5670114"/>
                <a:ext cx="177800" cy="1778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9DDEFBC-6296-4D80-8835-266CD5DA0A49}"/>
                    </a:ext>
                  </a:extLst>
                </p:cNvPr>
                <p:cNvSpPr txBox="1"/>
                <p:nvPr/>
              </p:nvSpPr>
              <p:spPr>
                <a:xfrm>
                  <a:off x="6413629" y="5615512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9DDEFBC-6296-4D80-8835-266CD5DA0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9" y="5615512"/>
                  <a:ext cx="48917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0A06B85-09A2-4AC4-B85D-8F8A1EAD7BAF}"/>
              </a:ext>
            </a:extLst>
          </p:cNvPr>
          <p:cNvSpPr/>
          <p:nvPr/>
        </p:nvSpPr>
        <p:spPr>
          <a:xfrm>
            <a:off x="2786951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D8BFCDA-6B06-41B8-99E7-B9BC7FF2D9BD}"/>
              </a:ext>
            </a:extLst>
          </p:cNvPr>
          <p:cNvSpPr/>
          <p:nvPr/>
        </p:nvSpPr>
        <p:spPr>
          <a:xfrm>
            <a:off x="6498050" y="376086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89CDF32-137B-4E5E-A926-399F3D26E3D5}"/>
              </a:ext>
            </a:extLst>
          </p:cNvPr>
          <p:cNvSpPr/>
          <p:nvPr/>
        </p:nvSpPr>
        <p:spPr>
          <a:xfrm>
            <a:off x="2786951" y="4381552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866F4085-AF02-4C1E-AFE1-B6FC7CB89453}"/>
              </a:ext>
            </a:extLst>
          </p:cNvPr>
          <p:cNvSpPr/>
          <p:nvPr/>
        </p:nvSpPr>
        <p:spPr>
          <a:xfrm>
            <a:off x="6498048" y="440089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E1F5A95-BA81-4624-8C90-6D044B728702}"/>
              </a:ext>
            </a:extLst>
          </p:cNvPr>
          <p:cNvSpPr/>
          <p:nvPr/>
        </p:nvSpPr>
        <p:spPr>
          <a:xfrm>
            <a:off x="6498049" y="501999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043494EE-3703-43B9-8DFC-9EF7C0ACE9A0}"/>
              </a:ext>
            </a:extLst>
          </p:cNvPr>
          <p:cNvSpPr/>
          <p:nvPr/>
        </p:nvSpPr>
        <p:spPr>
          <a:xfrm>
            <a:off x="6498050" y="5659834"/>
            <a:ext cx="315009" cy="18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32499-4ECB-4040-B6E6-2DFF3C7BB19D}"/>
                  </a:ext>
                </a:extLst>
              </p:cNvPr>
              <p:cNvSpPr txBox="1"/>
              <p:nvPr/>
            </p:nvSpPr>
            <p:spPr>
              <a:xfrm>
                <a:off x="5958912" y="3638775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32499-4ECB-4040-B6E6-2DFF3C7BB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3638775"/>
                <a:ext cx="219964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925B4B-414E-4768-B49E-1EB78639C1B8}"/>
                  </a:ext>
                </a:extLst>
              </p:cNvPr>
              <p:cNvSpPr txBox="1"/>
              <p:nvPr/>
            </p:nvSpPr>
            <p:spPr>
              <a:xfrm>
                <a:off x="5958912" y="4267127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925B4B-414E-4768-B49E-1EB78639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4267127"/>
                <a:ext cx="2199641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85B23-44BC-4294-A7D3-56160340F9F0}"/>
                  </a:ext>
                </a:extLst>
              </p:cNvPr>
              <p:cNvSpPr txBox="1"/>
              <p:nvPr/>
            </p:nvSpPr>
            <p:spPr>
              <a:xfrm>
                <a:off x="5958912" y="4895479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85B23-44BC-4294-A7D3-56160340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4895479"/>
                <a:ext cx="2199641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2442A5-E960-4A9F-9802-BA837ACCD7B5}"/>
                  </a:ext>
                </a:extLst>
              </p:cNvPr>
              <p:cNvSpPr txBox="1"/>
              <p:nvPr/>
            </p:nvSpPr>
            <p:spPr>
              <a:xfrm>
                <a:off x="5958912" y="5523831"/>
                <a:ext cx="219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2442A5-E960-4A9F-9802-BA837ACC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2" y="5523831"/>
                <a:ext cx="2199641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29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58A-24ED-47C9-A0D1-68D60822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selection: “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If the substitution rate depends 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maybe we can determine if selection is occurring in a particular gene making infinite alleles assumption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If we knew the mutation rate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000" dirty="0"/>
                  <a:t> then </a:t>
                </a:r>
              </a:p>
              <a:p>
                <a:pPr lvl="1"/>
                <a:r>
                  <a:rPr lang="en-GB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dirty="0"/>
                  <a:t> negative selection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sz="1800" dirty="0"/>
                  <a:t>positive selection</a:t>
                </a:r>
              </a:p>
              <a:p>
                <a:r>
                  <a:rPr lang="en-GB" sz="2200" dirty="0"/>
                  <a:t>Need an empirical “yardstick”!</a:t>
                </a:r>
              </a:p>
              <a:p>
                <a:r>
                  <a:rPr lang="en-GB" sz="2200" dirty="0"/>
                  <a:t>In coding genes, expect synonymous codon changes to be neutral (not always true!)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261" r="-1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28329"/>
                  </p:ext>
                </p:extLst>
              </p:nvPr>
            </p:nvGraphicFramePr>
            <p:xfrm>
              <a:off x="739395" y="2542173"/>
              <a:ext cx="7932090" cy="1535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403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3759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6565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𝑛𝑠𝑒𝑙</m:t>
                                    </m:r>
                                  </m:sup>
                                </m:sSub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𝑛𝑒𝑢𝑡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𝑠𝑒𝑙</m:t>
                                    </m:r>
                                  </m:sup>
                                </m:sSub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28329"/>
                  </p:ext>
                </p:extLst>
              </p:nvPr>
            </p:nvGraphicFramePr>
            <p:xfrm>
              <a:off x="739395" y="2542173"/>
              <a:ext cx="7932090" cy="1535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403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64403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79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0" t="-1389" r="-200461" b="-7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30" t="-1389" r="-100461" b="-7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30" t="-1389" r="-461" b="-77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656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0" t="-135185" r="-2004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30" t="-135185" r="-100461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30" t="-135185" r="-461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498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58A-24ED-47C9-A0D1-68D60822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selection: “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28933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Measure substitution rates of non-synonymous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𝑛𝑠𝑦𝑛</m:t>
                        </m:r>
                      </m:sup>
                    </m:sSubSup>
                  </m:oMath>
                </a14:m>
                <a:r>
                  <a:rPr lang="en-GB" sz="2400" dirty="0"/>
                  <a:t>mutations </a:t>
                </a:r>
                <a:r>
                  <a:rPr lang="en-GB" sz="2400" dirty="0" err="1"/>
                  <a:t>wrt</a:t>
                </a:r>
                <a:r>
                  <a:rPr lang="en-GB" sz="2400" dirty="0"/>
                  <a:t> synonymous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</m:oMath>
                </a14:m>
                <a:r>
                  <a:rPr lang="en-GB" sz="2400" dirty="0"/>
                  <a:t> in same gene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Typically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𝑛𝑠𝑦𝑛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≡"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𝑠𝑦𝑛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≡"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endParaRPr lang="en-GB" sz="2400" dirty="0"/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⇒"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GB" sz="2400" dirty="0"/>
                  <a:t> test but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’s are not differentials!!</a:t>
                </a:r>
              </a:p>
              <a:p>
                <a:r>
                  <a:rPr lang="en-GB" sz="2400" dirty="0"/>
                  <a:t>Also know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41D07A-EFB6-42D4-9F9F-EF9A99147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28933"/>
              </a:xfrm>
              <a:blipFill>
                <a:blip r:embed="rId2"/>
                <a:stretch>
                  <a:fillRect l="-1005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620991"/>
                  </p:ext>
                </p:extLst>
              </p:nvPr>
            </p:nvGraphicFramePr>
            <p:xfrm>
              <a:off x="161877" y="2831292"/>
              <a:ext cx="8903370" cy="1854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779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625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9747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≈2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𝑛𝑠𝑦𝑛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𝑠𝑦𝑛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982AB7D-A8C0-4CB2-BFDB-8DA36E118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620991"/>
                  </p:ext>
                </p:extLst>
              </p:nvPr>
            </p:nvGraphicFramePr>
            <p:xfrm>
              <a:off x="161877" y="2831292"/>
              <a:ext cx="8903370" cy="1854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7790">
                      <a:extLst>
                        <a:ext uri="{9D8B030D-6E8A-4147-A177-3AD203B41FA5}">
                          <a16:colId xmlns:a16="http://schemas.microsoft.com/office/drawing/2014/main" val="2466246938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3659986303"/>
                        </a:ext>
                      </a:extLst>
                    </a:gridCol>
                    <a:gridCol w="2967790">
                      <a:extLst>
                        <a:ext uri="{9D8B030D-6E8A-4147-A177-3AD203B41FA5}">
                          <a16:colId xmlns:a16="http://schemas.microsoft.com/office/drawing/2014/main" val="114881045"/>
                        </a:ext>
                      </a:extLst>
                    </a:gridCol>
                  </a:tblGrid>
                  <a:tr h="879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" t="-690" r="-200616" b="-11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90" r="-100205" b="-11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11" t="-690" r="-411" b="-11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70775"/>
                      </a:ext>
                    </a:extLst>
                  </a:tr>
                  <a:tr h="974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" t="-91250" r="-200616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1250" r="-100205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11" t="-91250" r="-411" b="-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3898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84541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73E3-A251-4462-BFB2-653C4E4D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Issues with 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2FFC9-A777-4011-953E-029AA0C0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Not all synonymous changes are neutral (e.g. some codons can lead to faster replication)</a:t>
            </a:r>
          </a:p>
          <a:p>
            <a:r>
              <a:rPr lang="en-GB" sz="2800" dirty="0"/>
              <a:t>If only a few sites in a gene are under selection can be difficult to detect</a:t>
            </a:r>
          </a:p>
          <a:p>
            <a:r>
              <a:rPr lang="en-GB" dirty="0"/>
              <a:t>Many </a:t>
            </a:r>
            <a:r>
              <a:rPr lang="en-GB" dirty="0" err="1"/>
              <a:t>many</a:t>
            </a:r>
            <a:r>
              <a:rPr lang="en-GB" dirty="0"/>
              <a:t> papers still use </a:t>
            </a:r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 on intrapopulation variation!! </a:t>
            </a:r>
          </a:p>
          <a:p>
            <a:pPr lvl="1"/>
            <a:r>
              <a:rPr lang="en-GB" dirty="0"/>
              <a:t>This is not correct!</a:t>
            </a:r>
          </a:p>
          <a:p>
            <a:pPr lvl="1"/>
            <a:r>
              <a:rPr lang="en-GB" dirty="0" err="1"/>
              <a:t>dN</a:t>
            </a:r>
            <a:r>
              <a:rPr lang="en-GB" dirty="0"/>
              <a:t>/</a:t>
            </a:r>
            <a:r>
              <a:rPr lang="en-GB" dirty="0" err="1"/>
              <a:t>dS</a:t>
            </a:r>
            <a:r>
              <a:rPr lang="en-GB" dirty="0"/>
              <a:t> should only be used to compare substitutions between distinct populations or a distant outgroup</a:t>
            </a:r>
          </a:p>
          <a:p>
            <a:pPr lvl="1"/>
            <a:r>
              <a:rPr lang="en-GB" dirty="0"/>
              <a:t>A mutation is not a substitution</a:t>
            </a:r>
          </a:p>
          <a:p>
            <a:pPr lvl="1"/>
            <a:r>
              <a:rPr lang="en-GB" dirty="0"/>
              <a:t>A polymorphism is not a substitution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59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evolutionary </a:t>
            </a:r>
            <a:r>
              <a:rPr lang="en-GB" i="1" dirty="0"/>
              <a:t>force</a:t>
            </a:r>
            <a:r>
              <a:rPr lang="en-GB" dirty="0"/>
              <a:t>: Mutation</a:t>
            </a:r>
            <a:endParaRPr lang="en-GB" i="1" dirty="0"/>
          </a:p>
        </p:txBody>
      </p:sp>
      <p:pic>
        <p:nvPicPr>
          <p:cNvPr id="18" name="Content Placeholder 6" descr="Man">
            <a:extLst>
              <a:ext uri="{FF2B5EF4-FFF2-40B4-BE49-F238E27FC236}">
                <a16:creationId xmlns:a16="http://schemas.microsoft.com/office/drawing/2014/main" id="{6C145BBA-0C21-4FFD-BB0F-FB141A74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7020" y="4797447"/>
            <a:ext cx="765753" cy="765753"/>
          </a:xfrm>
          <a:prstGeom prst="rect">
            <a:avLst/>
          </a:prstGeom>
        </p:spPr>
      </p:pic>
      <p:pic>
        <p:nvPicPr>
          <p:cNvPr id="19" name="Content Placeholder 6" descr="Man">
            <a:extLst>
              <a:ext uri="{FF2B5EF4-FFF2-40B4-BE49-F238E27FC236}">
                <a16:creationId xmlns:a16="http://schemas.microsoft.com/office/drawing/2014/main" id="{8B17BB60-2642-4D98-96CB-0DAD6350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100" y="2626319"/>
            <a:ext cx="765753" cy="765753"/>
          </a:xfrm>
          <a:prstGeom prst="rect">
            <a:avLst/>
          </a:prstGeom>
        </p:spPr>
      </p:pic>
      <p:pic>
        <p:nvPicPr>
          <p:cNvPr id="20" name="Content Placeholder 6" descr="Man">
            <a:extLst>
              <a:ext uri="{FF2B5EF4-FFF2-40B4-BE49-F238E27FC236}">
                <a16:creationId xmlns:a16="http://schemas.microsoft.com/office/drawing/2014/main" id="{E13B748A-C010-4722-A873-A07840A6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941" y="5248583"/>
            <a:ext cx="765753" cy="765753"/>
          </a:xfrm>
          <a:prstGeom prst="rect">
            <a:avLst/>
          </a:prstGeom>
        </p:spPr>
      </p:pic>
      <p:pic>
        <p:nvPicPr>
          <p:cNvPr id="21" name="Content Placeholder 6" descr="Man">
            <a:extLst>
              <a:ext uri="{FF2B5EF4-FFF2-40B4-BE49-F238E27FC236}">
                <a16:creationId xmlns:a16="http://schemas.microsoft.com/office/drawing/2014/main" id="{3BA6B841-1B3C-402D-AF5F-7916ACB4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904" y="2265008"/>
            <a:ext cx="765753" cy="765753"/>
          </a:xfrm>
          <a:prstGeom prst="rect">
            <a:avLst/>
          </a:prstGeom>
        </p:spPr>
      </p:pic>
      <p:pic>
        <p:nvPicPr>
          <p:cNvPr id="22" name="Content Placeholder 6" descr="Man">
            <a:extLst>
              <a:ext uri="{FF2B5EF4-FFF2-40B4-BE49-F238E27FC236}">
                <a16:creationId xmlns:a16="http://schemas.microsoft.com/office/drawing/2014/main" id="{84ACC56B-E9CF-4D47-8C51-DA6DE570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05" y="3898778"/>
            <a:ext cx="765753" cy="765753"/>
          </a:xfrm>
          <a:prstGeom prst="rect">
            <a:avLst/>
          </a:prstGeom>
        </p:spPr>
      </p:pic>
      <p:pic>
        <p:nvPicPr>
          <p:cNvPr id="23" name="Content Placeholder 6" descr="Man">
            <a:extLst>
              <a:ext uri="{FF2B5EF4-FFF2-40B4-BE49-F238E27FC236}">
                <a16:creationId xmlns:a16="http://schemas.microsoft.com/office/drawing/2014/main" id="{58389F7A-CB27-4D45-BCEB-F826B34C5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889" y="3285232"/>
            <a:ext cx="765753" cy="765753"/>
          </a:xfrm>
          <a:prstGeom prst="rect">
            <a:avLst/>
          </a:prstGeom>
        </p:spPr>
      </p:pic>
      <p:pic>
        <p:nvPicPr>
          <p:cNvPr id="24" name="Content Placeholder 6" descr="Man">
            <a:extLst>
              <a:ext uri="{FF2B5EF4-FFF2-40B4-BE49-F238E27FC236}">
                <a16:creationId xmlns:a16="http://schemas.microsoft.com/office/drawing/2014/main" id="{EDF55216-28EE-451A-BE9B-1F2D1AA5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21" y="2617246"/>
            <a:ext cx="765753" cy="765753"/>
          </a:xfrm>
          <a:prstGeom prst="rect">
            <a:avLst/>
          </a:prstGeom>
        </p:spPr>
      </p:pic>
      <p:pic>
        <p:nvPicPr>
          <p:cNvPr id="25" name="Content Placeholder 6" descr="Man">
            <a:extLst>
              <a:ext uri="{FF2B5EF4-FFF2-40B4-BE49-F238E27FC236}">
                <a16:creationId xmlns:a16="http://schemas.microsoft.com/office/drawing/2014/main" id="{62E931C2-C0A8-45D6-84DF-5BD8E0AD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193" y="3647633"/>
            <a:ext cx="765753" cy="765753"/>
          </a:xfrm>
          <a:prstGeom prst="rect">
            <a:avLst/>
          </a:prstGeom>
        </p:spPr>
      </p:pic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96720DD1-F96D-4887-88DF-2259D4E2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752" y="5062465"/>
            <a:ext cx="765753" cy="7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7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5707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 Condensed Light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C0DA90506734C9B5535905604B089" ma:contentTypeVersion="8" ma:contentTypeDescription="Create a new document." ma:contentTypeScope="" ma:versionID="4ef6c00b3fd6d5224ce80adbc037815a">
  <xsd:schema xmlns:xsd="http://www.w3.org/2001/XMLSchema" xmlns:xs="http://www.w3.org/2001/XMLSchema" xmlns:p="http://schemas.microsoft.com/office/2006/metadata/properties" xmlns:ns2="c7352526-f3f7-4cb8-b6ef-e39ba3708bed" targetNamespace="http://schemas.microsoft.com/office/2006/metadata/properties" ma:root="true" ma:fieldsID="71c11e5e81cd4c017c057efe6d44581e" ns2:_="">
    <xsd:import namespace="c7352526-f3f7-4cb8-b6ef-e39ba3708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52526-f3f7-4cb8-b6ef-e39ba3708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B63BCF-3BBE-4516-B26D-D19719D9A7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A0D950-9665-4CA3-B074-EDA5825120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5E5FD7-DAE3-4B13-907A-48C2882551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352526-f3f7-4cb8-b6ef-e39ba3708b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48644</TotalTime>
  <Words>3810</Words>
  <Application>Microsoft Office PowerPoint</Application>
  <PresentationFormat>全屏显示(4:3)</PresentationFormat>
  <Paragraphs>780</Paragraphs>
  <Slides>85</Slides>
  <Notes>12</Notes>
  <HiddenSlides>15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3" baseType="lpstr">
      <vt:lpstr>Roboto Condensed Light</vt:lpstr>
      <vt:lpstr>Aharoni</vt:lpstr>
      <vt:lpstr>Arial</vt:lpstr>
      <vt:lpstr>Calibri</vt:lpstr>
      <vt:lpstr>Cambria Math</vt:lpstr>
      <vt:lpstr>Gill Sans MT</vt:lpstr>
      <vt:lpstr>Segoe UI Light</vt:lpstr>
      <vt:lpstr>Office Theme</vt:lpstr>
      <vt:lpstr>Evolutionary modelling</vt:lpstr>
      <vt:lpstr>What is Evolution?</vt:lpstr>
      <vt:lpstr>Diversity of life and phenotypic form?</vt:lpstr>
      <vt:lpstr>Population genetics</vt:lpstr>
      <vt:lpstr>How could we model this evolution? </vt:lpstr>
      <vt:lpstr>Basic evolutionary force: selection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Mutation</vt:lpstr>
      <vt:lpstr>Basic evolutionary force:  Random genetic drift</vt:lpstr>
      <vt:lpstr>3 basic evolutionary forces</vt:lpstr>
      <vt:lpstr>Selection: two alleles</vt:lpstr>
      <vt:lpstr>Selection: two alleles</vt:lpstr>
      <vt:lpstr>s≪1 &amp; ODE description</vt:lpstr>
      <vt:lpstr>Dynamics of selection</vt:lpstr>
      <vt:lpstr>Dynamics of selection</vt:lpstr>
      <vt:lpstr>Dynamics of mutation (deterministic)</vt:lpstr>
      <vt:lpstr>Dynamics of mutation (deterministic)</vt:lpstr>
      <vt:lpstr>Deterministic to Stochastic evolutionary dynamics</vt:lpstr>
      <vt:lpstr>Deterministic to Stochastic evolutionary dynamics</vt:lpstr>
      <vt:lpstr>Deterministic to Stochastic evolutionary dynamics</vt:lpstr>
      <vt:lpstr>Random Genetic Drift  (Wright-Fisher model)</vt:lpstr>
      <vt:lpstr>Random Genetic Drift  (Wright-Fisher model)</vt:lpstr>
      <vt:lpstr>Random Genetic Drift  (Wright-Fisher model)</vt:lpstr>
      <vt:lpstr>Random Genetic Drift  (Wright-Fisher model)</vt:lpstr>
      <vt:lpstr>Random Genetic Drift  (Wright-Fisher model)</vt:lpstr>
      <vt:lpstr>Drift demo</vt:lpstr>
      <vt:lpstr>Dynamics of drift</vt:lpstr>
      <vt:lpstr>Dynamics of genetic drift</vt:lpstr>
      <vt:lpstr>Time to fixation or extinction t^∗</vt:lpstr>
      <vt:lpstr>Drift demo</vt:lpstr>
      <vt:lpstr>Summary of properties of drift</vt:lpstr>
      <vt:lpstr>Drift + Selection  (Wright-Fisher model)</vt:lpstr>
      <vt:lpstr>Drift + Selection  (Wright-Fisher model)</vt:lpstr>
      <vt:lpstr>Drift + Selection  (Wright-Fisher model)</vt:lpstr>
      <vt:lpstr>Drift+Selection demo</vt:lpstr>
      <vt:lpstr>Drift + Selection + Mutation  (Wright-Fisher model)</vt:lpstr>
      <vt:lpstr>Drift+Mutation demo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Moran model</vt:lpstr>
      <vt:lpstr>Simulating Moran model</vt:lpstr>
      <vt:lpstr>Moran vs Wright-Fisher</vt:lpstr>
      <vt:lpstr>Pat Moran</vt:lpstr>
      <vt:lpstr>Nμ key parameter for dynamics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Interplay between selection and drift</vt:lpstr>
      <vt:lpstr>Drift+Selection demo</vt:lpstr>
      <vt:lpstr>Stochastic growth dynamics</vt:lpstr>
      <vt:lpstr>Stochastic growth dynamics</vt:lpstr>
      <vt:lpstr>Stochastic growth dynamics</vt:lpstr>
      <vt:lpstr>Stochastic growth dynamics</vt:lpstr>
      <vt:lpstr>Establishment</vt:lpstr>
      <vt:lpstr>Establishment time τ_e</vt:lpstr>
      <vt:lpstr>Probability of fixation of neutral mutant (Nμ≪1)</vt:lpstr>
      <vt:lpstr>Probability of fixation of advantageous mutant (Nμ≪1)</vt:lpstr>
      <vt:lpstr>Probability of fixation (Nμ≪1)</vt:lpstr>
      <vt:lpstr>Summary of heuristic analysis of establishment</vt:lpstr>
      <vt:lpstr>Probability of fixation (Nμ≪1)</vt:lpstr>
      <vt:lpstr>Substitution vs mutation rate</vt:lpstr>
      <vt:lpstr>Substitution vs mutation rate</vt:lpstr>
      <vt:lpstr>Substitution rate</vt:lpstr>
      <vt:lpstr>Infinite sites model</vt:lpstr>
      <vt:lpstr>Infinite sites model to infinite alleles model</vt:lpstr>
      <vt:lpstr>Tests for selection: “dN/dS”</vt:lpstr>
      <vt:lpstr>Tests for selection: “dN/dS”</vt:lpstr>
      <vt:lpstr>Issues with dN/dS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bkhatri</dc:creator>
  <cp:lastModifiedBy>zongyi hu</cp:lastModifiedBy>
  <cp:revision>489</cp:revision>
  <cp:lastPrinted>2020-02-21T14:44:25Z</cp:lastPrinted>
  <dcterms:created xsi:type="dcterms:W3CDTF">2017-10-25T09:56:31Z</dcterms:created>
  <dcterms:modified xsi:type="dcterms:W3CDTF">2021-02-18T17:31:44Z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0x010100184C0DA90506734C9B5535905604B089</vt:lpwstr>
  </property>
</Properties>
</file>